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3" d="100"/>
          <a:sy n="63" d="100"/>
        </p:scale>
        <p:origin x="-10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796F-E117-4A06-9FAE-1ED52C84B30B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84D3F-5159-4813-AF9E-B34B6FFDEF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6C1B-016B-49DA-A869-60D5C0D0C6EF}" type="datetimeFigureOut">
              <a:rPr lang="ru-RU" smtClean="0"/>
              <a:t>14.02.2016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B4B25-E68D-4ECF-8766-A4C19D4870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B4B25-E68D-4ECF-8766-A4C19D487058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17CFFFB-C842-4BE2-AB53-A0AD90978082}" type="datetime1">
              <a:rPr lang="en-US" smtClean="0"/>
              <a:t>2/14/2016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425C2-5BC4-4088-A640-C51E24D3F9F0}" type="datetime1">
              <a:rPr lang="en-US" smtClean="0"/>
              <a:t>2/14/2016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F3EA-BDC9-440F-A88F-60AA0D6B9321}" type="datetime1">
              <a:rPr lang="en-US" smtClean="0"/>
              <a:t>2/14/2016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8D9EC75-6928-44D6-B2DD-C620A7CE1F79}" type="datetime1">
              <a:rPr lang="en-US" smtClean="0"/>
              <a:t>2/14/2016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CFA70C8-8446-464C-AC9C-58E47C473F3F}" type="datetime1">
              <a:rPr lang="en-US" smtClean="0"/>
              <a:t>2/14/2016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E5540-6917-4D6B-B41B-FFD3E28AB98A}" type="datetime1">
              <a:rPr lang="en-US" smtClean="0"/>
              <a:t>2/14/2016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C2DF-0A7F-4103-9987-CBF0C2A2BE5C}" type="datetime1">
              <a:rPr lang="en-US" smtClean="0"/>
              <a:t>2/14/2016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D58164-10BD-44DC-9AB6-D19F80EAA87A}" type="datetime1">
              <a:rPr lang="en-US" smtClean="0"/>
              <a:t>2/14/2016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F628-25B9-4DF7-922D-8112DE3E9C8B}" type="datetime1">
              <a:rPr lang="en-US" smtClean="0"/>
              <a:t>2/14/2016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CFA7B8E-94EC-4636-B8F3-BEEDCFDC6A23}" type="datetime1">
              <a:rPr lang="en-US" smtClean="0"/>
              <a:t>2/14/2016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9DEAF8-4E35-458C-BC1E-B881A205A92B}" type="datetime1">
              <a:rPr lang="en-US" smtClean="0"/>
              <a:t>2/14/2016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8B920A-6125-4DA8-A370-3938D0B05A8D}" type="datetime1">
              <a:rPr lang="en-US" smtClean="0"/>
              <a:t>2/14/2016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hf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38400" y="4343400"/>
            <a:ext cx="6172200" cy="15895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Пасха. </a:t>
            </a:r>
            <a:br>
              <a:rPr lang="ru-RU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Традиции на Руси</a:t>
            </a:r>
            <a:endParaRPr lang="ru-RU" sz="5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81200" y="5791200"/>
            <a:ext cx="6858000" cy="9144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Воспитатель группы девочек </a:t>
            </a:r>
            <a:r>
              <a:rPr lang="ru-RU" dirty="0" smtClean="0"/>
              <a:t> МКОУ «Посадская ОШИ для обучающихся с ОВЗ»  </a:t>
            </a:r>
            <a:r>
              <a:rPr lang="ru-RU" dirty="0" smtClean="0"/>
              <a:t>С.В.Зуева</a:t>
            </a:r>
            <a:endParaRPr lang="ru-RU" dirty="0"/>
          </a:p>
        </p:txBody>
      </p:sp>
      <p:pic>
        <p:nvPicPr>
          <p:cNvPr id="6" name="Рисунок 5" descr="Как празднуют Пасху в Росс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28600"/>
            <a:ext cx="58959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Развлечения и игры на Пасху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Georgia" pitchFamily="18" charset="0"/>
              </a:rPr>
              <a:t>Начиная с Пасхи все гуляния молодежи переносились на открытый воздух: пляски, игры, хороводы на лужайках, лесных полянах, в конце деревенских улиц.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Уличные гуляния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44720261_YUrkina_Ekaterina_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09600" y="1676400"/>
            <a:ext cx="3476625" cy="4767943"/>
          </a:xfrm>
          <a:prstGeom prst="rect">
            <a:avLst/>
          </a:prstGeom>
          <a:ln w="5080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00" cy="8382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Приметы на Пасху</a:t>
            </a:r>
            <a:endParaRPr lang="ru-RU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228600" y="914400"/>
            <a:ext cx="8382000" cy="5715000"/>
          </a:xfrm>
        </p:spPr>
        <p:txBody>
          <a:bodyPr>
            <a:noAutofit/>
          </a:bodyPr>
          <a:lstStyle/>
          <a:p>
            <a:pPr lvl="0"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Так на Пасху девушки, ни при каких обстоятельствах, не брали соль руками, чтобы руки не потели.</a:t>
            </a:r>
          </a:p>
          <a:p>
            <a:pPr lvl="0" fontAlgn="base"/>
            <a:r>
              <a:rPr lang="ru-RU" sz="1600" b="1" dirty="0" smtClean="0">
                <a:solidFill>
                  <a:srgbClr val="002060"/>
                </a:solidFill>
              </a:rPr>
              <a:t>Умываться полагалось лишь водой с красного яйца, для того чтобы быть всегда цветущей.</a:t>
            </a:r>
          </a:p>
          <a:p>
            <a:pPr lvl="0" fontAlgn="base"/>
            <a:r>
              <a:rPr lang="ru-RU" sz="1600" b="1" dirty="0" smtClean="0">
                <a:solidFill>
                  <a:srgbClr val="FF0000"/>
                </a:solidFill>
              </a:rPr>
              <a:t>Старались постоять на топоре, чтобы быть крепкой. Поговаривали, что это дивно помогает, и девицы были настолько крепкими, что, как говорится в пословице, “её бей хоть об дорогу, а ей всё нипочем”.</a:t>
            </a:r>
          </a:p>
          <a:p>
            <a:pPr lvl="0" fontAlgn="base"/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Рожденные в пасхальный период младенцы, будут всегда обладать отличным здоровьем и будут во всём удачливы.</a:t>
            </a:r>
          </a:p>
          <a:p>
            <a:pPr lvl="0" fontAlgn="base"/>
            <a:r>
              <a:rPr lang="ru-RU" sz="1600" b="1" dirty="0" smtClean="0">
                <a:solidFill>
                  <a:srgbClr val="00B050"/>
                </a:solidFill>
              </a:rPr>
              <a:t> Набранная в пасхальную ночь из колодезя питьевая вода значилась магическая. Ежели ею взбрызнуть жилое помещение, тогда возможно удалить недобрые наговоры, нехорошие думы и прегрешения.</a:t>
            </a:r>
          </a:p>
          <a:p>
            <a:pPr lvl="0" fontAlgn="base"/>
            <a:r>
              <a:rPr lang="ru-RU" sz="1600" b="1" dirty="0" smtClean="0">
                <a:solidFill>
                  <a:schemeClr val="accent2"/>
                </a:solidFill>
              </a:rPr>
              <a:t> В пасхальную пору не следует здорово упиваться, а также бушевать.</a:t>
            </a:r>
          </a:p>
          <a:p>
            <a:pPr lvl="0" fontAlgn="base"/>
            <a:r>
              <a:rPr lang="ru-RU" sz="1600" b="1" dirty="0" smtClean="0">
                <a:solidFill>
                  <a:srgbClr val="7030A0"/>
                </a:solidFill>
              </a:rPr>
              <a:t>В равной мере считали, что если в самые первые сутки Воскресения Христова покатать по периметру двора 1-ое снесенное в этот день птичье яйцо, то можно прогнать вон всякую нечистую силу.</a:t>
            </a:r>
          </a:p>
          <a:p>
            <a:r>
              <a:rPr lang="ru-RU" sz="1600" b="1" dirty="0" smtClean="0">
                <a:solidFill>
                  <a:schemeClr val="accent1"/>
                </a:solidFill>
              </a:rPr>
              <a:t> А если барышня намеревается быстро выйти замуж, то в течение божественного служения ей требуется произнести: “Воскрешение Христово! Отправь для меня лично суженого холостого!”.</a:t>
            </a:r>
            <a:endParaRPr lang="ru-RU" sz="1600" b="1" dirty="0">
              <a:solidFill>
                <a:schemeClr val="accent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3.gstatic.com/images?q=tbn:ANd9GcSQp7n85nGVRe2oiadmtcYKNyda9hU94hKUpTJVyJYgr8_3yuGmC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534400" cy="62484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57200" y="609600"/>
            <a:ext cx="7467600" cy="563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Пасха</a:t>
            </a:r>
            <a:endParaRPr lang="ru-RU" sz="7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381000" y="2438400"/>
            <a:ext cx="3962400" cy="3200400"/>
          </a:xfrm>
        </p:spPr>
        <p:txBody>
          <a:bodyPr/>
          <a:lstStyle/>
          <a:p>
            <a:pPr algn="ctr"/>
            <a:r>
              <a:rPr lang="ru-RU" dirty="0" smtClean="0"/>
              <a:t>Народный праздник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Пасха</a:t>
            </a:r>
            <a:r>
              <a:rPr lang="ru-RU" dirty="0" smtClean="0"/>
              <a:t> всегда выпадает на начало весны. Точную дату этого торжества устанавливают по лунному календарю.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Русский народ заблаговременно готовится к празднеству, выдерживая многодневный 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Великий пост</a:t>
            </a:r>
            <a:r>
              <a:rPr lang="ru-RU" dirty="0" smtClean="0"/>
              <a:t>, украшает дома и дворы, наводит везде и во всем идеальную чистоту.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62000" y="1447800"/>
            <a:ext cx="7086600" cy="658368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Светлое Христово Воскресение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8699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Русские традиции на Пасху</a:t>
            </a:r>
            <a:endParaRPr lang="ru-RU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152400" y="2209800"/>
            <a:ext cx="4191000" cy="4419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Для праздника характерны особые символы 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кулич и яйцо.</a:t>
            </a:r>
          </a:p>
          <a:p>
            <a:pPr algn="ctr"/>
            <a:r>
              <a:rPr lang="ru-RU" dirty="0" smtClean="0"/>
              <a:t>По всей России, начиная с Чистого четверга, выпекают куличи, готовят творожные пасхи, красят яйца различными способами (</a:t>
            </a:r>
            <a:r>
              <a:rPr lang="ru-RU" dirty="0" err="1" smtClean="0"/>
              <a:t>крашенки</a:t>
            </a:r>
            <a:r>
              <a:rPr lang="ru-RU" dirty="0" smtClean="0"/>
              <a:t>, </a:t>
            </a:r>
            <a:r>
              <a:rPr lang="ru-RU" dirty="0" err="1" smtClean="0"/>
              <a:t>писанки</a:t>
            </a:r>
            <a:r>
              <a:rPr lang="ru-RU" dirty="0" smtClean="0"/>
              <a:t>).</a:t>
            </a:r>
          </a:p>
          <a:p>
            <a:pPr algn="ctr"/>
            <a:r>
              <a:rPr lang="ru-RU" dirty="0" smtClean="0"/>
              <a:t>Главным образом отдавали предпочтение мясным блюдам и печеным изделиям: куличам, пасхе, рулетам, </a:t>
            </a:r>
            <a:r>
              <a:rPr lang="ru-RU" dirty="0" err="1" smtClean="0"/>
              <a:t>запеканию</a:t>
            </a:r>
            <a:r>
              <a:rPr lang="ru-RU" dirty="0" smtClean="0"/>
              <a:t> молоденьких поросят, окороков, жареной телятине.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"/>
          </p:nvPr>
        </p:nvSpPr>
        <p:spPr>
          <a:xfrm>
            <a:off x="228600" y="1219200"/>
            <a:ext cx="3886200" cy="780288"/>
          </a:xfrm>
        </p:spPr>
        <p:txBody>
          <a:bodyPr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Праздничный пасхальный стол 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13" name="Рисунок 12" descr="Пасхальные тради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962400"/>
            <a:ext cx="3124200" cy="2286000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7" descr="пасха-фото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81600" y="1295400"/>
            <a:ext cx="3115920" cy="2211727"/>
          </a:xfrm>
          <a:noFill/>
          <a:ln w="50800">
            <a:solidFill>
              <a:schemeClr val="accent1"/>
            </a:solidFill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8699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Русские традиции на Пасху</a:t>
            </a:r>
            <a:endParaRPr lang="ru-RU" sz="4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219200"/>
            <a:ext cx="3657600" cy="658368"/>
          </a:xfrm>
        </p:spPr>
        <p:txBody>
          <a:bodyPr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Украшение яиц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6626" name="Picture 2" descr="https://encrypted-tbn2.gstatic.com/images?q=tbn:ANd9GcTOaTvlIQPwImLDtuVXg1A2bmn8fRoCxIKei5bP-dk76nSy6XJ-t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1371600"/>
            <a:ext cx="1743075" cy="2619375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6628" name="Picture 4" descr="https://encrypted-tbn2.gstatic.com/images?q=tbn:ANd9GcRrd2UPlaruPTih-FIp5L7XgSyXNKpi5Ard0DxbXf4ZIkOyrwg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133600"/>
            <a:ext cx="2390775" cy="1914525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6630" name="Picture 6" descr="https://encrypted-tbn1.gstatic.com/images?q=tbn:ANd9GcRJGOoaFlGxPuv8ZlGWMutoJF6OquMdoMbI_R0EDPmpiL4aCVR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267200"/>
            <a:ext cx="2038350" cy="2238376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26632" name="AutoShape 8" descr="http://www.novate.ru/files/u4755/easter-eggs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4" name="AutoShape 10" descr="http://www.novate.ru/files/u4755/easter-eggs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6" name="AutoShape 12" descr="http://www.novate.ru/files/u4755/easter-eggs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8" name="Picture 14" descr="http://www.novate.ru/files/u4755/easter-eggs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2286000"/>
            <a:ext cx="2313765" cy="19050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6640" name="Picture 16" descr="https://encrypted-tbn1.gstatic.com/images?q=tbn:ANd9GcSkYBviVvtNLxtkF3jMNjbSXEwzOGToktU5tIwbCTOYAPDKuCdd6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4724400"/>
            <a:ext cx="2667000" cy="17145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6642" name="Picture 18" descr="https://encrypted-tbn3.gstatic.com/images?q=tbn:ANd9GcQwxbEHV5fTxp1OmYGKsDZGguG0zazBjTJzjLA9VvmIgj9L9WhKX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4495800"/>
            <a:ext cx="2390775" cy="1914525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8699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Русские традиции на Пасху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267200" y="2209800"/>
            <a:ext cx="3886200" cy="42672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/>
              <a:t>Отправляясь в гости, с собой в обязательном порядке брали крашеные яйца. Приветствовали друг друга фразами “Христос воскрес” — “Воистину воскрес”, трижды целовались и обменивались </a:t>
            </a:r>
            <a:r>
              <a:rPr lang="ru-RU" dirty="0" err="1" smtClean="0"/>
              <a:t>крашанками</a:t>
            </a:r>
            <a:r>
              <a:rPr lang="ru-RU" dirty="0" smtClean="0"/>
              <a:t>. Представленный обычай по праву считается характерной чертой только 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славянских народов</a:t>
            </a:r>
            <a:r>
              <a:rPr lang="ru-RU" dirty="0" smtClean="0"/>
              <a:t>, в остальных странах мира данная традиция отсутствует.</a:t>
            </a:r>
          </a:p>
          <a:p>
            <a:endParaRPr lang="ru-RU" dirty="0"/>
          </a:p>
        </p:txBody>
      </p:sp>
      <p:sp>
        <p:nvSpPr>
          <p:cNvPr id="7" name="Текст 9"/>
          <p:cNvSpPr>
            <a:spLocks noGrp="1"/>
          </p:cNvSpPr>
          <p:nvPr>
            <p:ph type="body" sz="quarter" idx="3"/>
          </p:nvPr>
        </p:nvSpPr>
        <p:spPr>
          <a:xfrm>
            <a:off x="4343400" y="1447800"/>
            <a:ext cx="3657600" cy="658368"/>
          </a:xfrm>
        </p:spPr>
        <p:txBody>
          <a:bodyPr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Целование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Содержимое 7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email"/>
          <a:stretch>
            <a:fillRect/>
          </a:stretch>
        </p:blipFill>
        <p:spPr>
          <a:xfrm>
            <a:off x="533400" y="1219200"/>
            <a:ext cx="1984375" cy="3048000"/>
          </a:xfrm>
          <a:prstGeom prst="rect">
            <a:avLst/>
          </a:prstGeom>
          <a:ln w="5080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https://encrypted-tbn2.gstatic.com/images?q=tbn:ANd9GcQBQ5U-R5ir9H7IS_nPJou6ddC9H9xuhvTMbExSUqipWzCHpm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810000"/>
            <a:ext cx="2196746" cy="27432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8699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Русские традиции на Пасху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4" y="2362200"/>
            <a:ext cx="3857625" cy="4191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Кроме того в пасхальный период была заведена щедрая традиция: кто мог, от простолюдина до царя, одаривали нищих, немощных, убогих. Русские государи посещали больницы, богадельни, тюрьмы. "Христос </a:t>
            </a:r>
            <a:r>
              <a:rPr lang="ru-RU" dirty="0" err="1" smtClean="0"/>
              <a:t>воскресе</a:t>
            </a:r>
            <a:r>
              <a:rPr lang="ru-RU" dirty="0" smtClean="0"/>
              <a:t>!" - приветствовали государи обитателей этих мест и наделяли одеждою, пищей, деньгами.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Текст 5"/>
          <p:cNvSpPr>
            <a:spLocks noGrp="1"/>
          </p:cNvSpPr>
          <p:nvPr>
            <p:ph type="body" sz="quarter" idx="3"/>
          </p:nvPr>
        </p:nvSpPr>
        <p:spPr>
          <a:xfrm>
            <a:off x="4495800" y="1524000"/>
            <a:ext cx="3657600" cy="658813"/>
          </a:xfrm>
        </p:spPr>
        <p:txBody>
          <a:bodyPr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Пасхальные дары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3074" name="Picture 2" descr="https://encrypted-tbn1.gstatic.com/images?q=tbn:ANd9GcTqakYjH33Zq8PJ-P_sTie4mEyaUMy9H08V7FpKDDNJ8in8Nmuu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4267200"/>
            <a:ext cx="3076575" cy="2047322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</p:pic>
      <p:pic>
        <p:nvPicPr>
          <p:cNvPr id="3076" name="Picture 4" descr="http://www.pravoslavie.ru/sas/image/101693/169341.p.jpg?rnd=7033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4000"/>
            <a:ext cx="3549753" cy="23622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Развлечения и игры на Пасху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Кто-то удерживает </a:t>
            </a:r>
            <a:r>
              <a:rPr lang="ru-RU" dirty="0" err="1" smtClean="0"/>
              <a:t>писанку</a:t>
            </a:r>
            <a:r>
              <a:rPr lang="ru-RU" dirty="0" smtClean="0"/>
              <a:t> в ладони носиком кверху, напротив второй колотит по нему носиком следующего яйца. У кого конкретно </a:t>
            </a:r>
            <a:r>
              <a:rPr lang="ru-RU" dirty="0" err="1" smtClean="0"/>
              <a:t>писанка</a:t>
            </a:r>
            <a:r>
              <a:rPr lang="ru-RU" dirty="0" smtClean="0"/>
              <a:t> так и осталась целой, тот и дальше продолжает соревнование с другими.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1066800"/>
            <a:ext cx="3657600" cy="886968"/>
          </a:xfrm>
        </p:spPr>
        <p:txBody>
          <a:bodyPr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Обряд битья крашеными яйцами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0" name="Picture 2" descr="https://encrypted-tbn0.gstatic.com/images?q=tbn:ANd9GcR56C_p_021IgdqfQ0NXMJM7A4-5LLypYZltvYNazCtRMZHGE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143000"/>
            <a:ext cx="2619375" cy="1743076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052" name="Picture 4" descr="http://www.prazdnik.lifemammy.ru/wp-content/uploads/2011/03/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200400"/>
            <a:ext cx="2479675" cy="314325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Развлечения и игры на Пасху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371975" y="2133600"/>
            <a:ext cx="3657600" cy="4114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Требуется равная поверхность и желоб, по которому запускали крашеные яйца. Любой играющий по лотку запускал яйцо, которое скатывалось вниз. При условии, что спустившееся яйцо сталкивалось с яйцом, уже лежащим внизу, то это и была победа. Разбитые яйца играющие забирали себе.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1295400"/>
            <a:ext cx="3657600" cy="658368"/>
          </a:xfrm>
        </p:spPr>
        <p:txBody>
          <a:bodyPr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Катанье яиц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23554" name="Picture 2" descr="http://www.tigrulki.ru/wp-content/uploads/2010/03/12596682_gorka-300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43000"/>
            <a:ext cx="2667000" cy="2667000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pic>
        <p:nvPicPr>
          <p:cNvPr id="23556" name="Picture 4" descr="http://neo-market.ru/uphotos/big_2098_0_4_13653233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14800"/>
            <a:ext cx="3813846" cy="2417978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Развлечения и игры на Пасху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В старину невозможно было представить празднование Пасхи без качелей. Во всех дворах загодя устанавливались столбы, навешивались веревки, крепились доски - возводились общественные качели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Качели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73634_or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648200" y="1143000"/>
            <a:ext cx="2971800" cy="4754880"/>
          </a:xfrm>
          <a:prstGeom prst="rect">
            <a:avLst/>
          </a:prstGeom>
          <a:ln w="5080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воспитатель группы девочек Зуева С.В.</a:t>
            </a:r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143</TotalTime>
  <Words>688</Words>
  <PresentationFormat>Экран (4:3)</PresentationFormat>
  <Paragraphs>66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Пасха.  Традиции на Руси</vt:lpstr>
      <vt:lpstr>Пасха</vt:lpstr>
      <vt:lpstr>Русские традиции на Пасху</vt:lpstr>
      <vt:lpstr>Русские традиции на Пасху</vt:lpstr>
      <vt:lpstr>Русские традиции на Пасху</vt:lpstr>
      <vt:lpstr>Русские традиции на Пасху</vt:lpstr>
      <vt:lpstr>Развлечения и игры на Пасху </vt:lpstr>
      <vt:lpstr>Развлечения и игры на Пасху </vt:lpstr>
      <vt:lpstr>Развлечения и игры на Пасху </vt:lpstr>
      <vt:lpstr>Развлечения и игры на Пасху</vt:lpstr>
      <vt:lpstr>Приметы на Пасху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Пасха. Традиции на Руси</dc:title>
  <dc:creator>Доку</dc:creator>
  <cp:lastModifiedBy>Доку</cp:lastModifiedBy>
  <cp:revision>16</cp:revision>
  <dcterms:created xsi:type="dcterms:W3CDTF">2015-01-21T03:44:16Z</dcterms:created>
  <dcterms:modified xsi:type="dcterms:W3CDTF">2016-02-15T11:52:58Z</dcterms:modified>
</cp:coreProperties>
</file>