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0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plit orient="vert"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C:\Users\Доку\Desktop\св\воспитатель\5 юных героев\images (4)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228600" y="381000"/>
            <a:ext cx="8608595" cy="61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800600"/>
            <a:ext cx="8305800" cy="76200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Великая Отечественная война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19400" y="1752600"/>
            <a:ext cx="5867400" cy="2286000"/>
          </a:xfrm>
        </p:spPr>
        <p:txBody>
          <a:bodyPr/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Юные герои страны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18434" name="AutoShape 2" descr="Картинки по запросу картнки 9 мая георгиевкая л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Картинки по запросу картнки 9 мая георгиевкая л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Картинки по запросу картнки 9 мая георгиевкая л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47800" y="58674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2"/>
                </a:solidFill>
              </a:rPr>
              <a:t>Автор воспитатель С.В.Зуева</a:t>
            </a:r>
            <a:endParaRPr lang="ru-RU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Марат Казей</a:t>
            </a:r>
            <a:endParaRPr lang="ru-RU" sz="6000" b="1" dirty="0"/>
          </a:p>
        </p:txBody>
      </p:sp>
      <p:pic>
        <p:nvPicPr>
          <p:cNvPr id="1027" name="Picture 3" descr="C:\Users\Доку\Desktop\св\воспитатель\5 юных героев\Марат Казей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295400"/>
            <a:ext cx="3200400" cy="48006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914400" y="16764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1929 - 1944</a:t>
            </a:r>
            <a:endParaRPr lang="ru-RU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76400" y="27432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14 лет</a:t>
            </a:r>
            <a:endParaRPr lang="ru-RU" sz="4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14400" y="3886200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Герой Советского Союза </a:t>
            </a:r>
            <a:endParaRPr lang="ru-RU" sz="2800" b="1" dirty="0"/>
          </a:p>
        </p:txBody>
      </p:sp>
      <p:pic>
        <p:nvPicPr>
          <p:cNvPr id="1028" name="Picture 4" descr="C:\Users\Доку\Desktop\св\воспитатель\5 юных героев\9m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10100"/>
            <a:ext cx="9144000" cy="22479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Валя Котик</a:t>
            </a:r>
            <a:endParaRPr lang="ru-RU" sz="6000" b="1" dirty="0"/>
          </a:p>
        </p:txBody>
      </p:sp>
      <p:pic>
        <p:nvPicPr>
          <p:cNvPr id="4" name="Picture 2" descr="C:\Users\Доку\Desktop\св\воспитатель\5 юных героев\Валя Коти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890" r="6890"/>
          <a:stretch>
            <a:fillRect/>
          </a:stretch>
        </p:blipFill>
        <p:spPr bwMode="auto">
          <a:xfrm>
            <a:off x="5257800" y="1295400"/>
            <a:ext cx="3352800" cy="468553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38200" y="16002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1930 - 1944</a:t>
            </a:r>
            <a:endParaRPr lang="ru-RU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27432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14 лет</a:t>
            </a:r>
            <a:endParaRPr lang="ru-RU" sz="4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2000" y="3657600"/>
            <a:ext cx="373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Герой Советского Союза </a:t>
            </a:r>
            <a:endParaRPr lang="ru-RU" sz="2800" b="1" dirty="0"/>
          </a:p>
        </p:txBody>
      </p:sp>
      <p:pic>
        <p:nvPicPr>
          <p:cNvPr id="5121" name="Picture 1" descr="C:\Users\Доку\Desktop\св\воспитатель\5 юных героев\9m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10100"/>
            <a:ext cx="9144000" cy="22479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Леня Голиков</a:t>
            </a:r>
            <a:endParaRPr lang="ru-RU" sz="6000" b="1" dirty="0"/>
          </a:p>
        </p:txBody>
      </p:sp>
      <p:pic>
        <p:nvPicPr>
          <p:cNvPr id="2050" name="Picture 2" descr="C:\Users\Доку\Desktop\св\воспитатель\5 юных героев\Лёня Голиков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850" r="21946" b="9775"/>
          <a:stretch>
            <a:fillRect/>
          </a:stretch>
        </p:blipFill>
        <p:spPr bwMode="auto">
          <a:xfrm>
            <a:off x="457200" y="1371600"/>
            <a:ext cx="4114800" cy="4589777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876800" y="1600200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1926 - 1943</a:t>
            </a:r>
            <a:endParaRPr lang="ru-RU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26670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16 лет</a:t>
            </a:r>
            <a:endParaRPr lang="ru-RU" sz="4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81600" y="3505200"/>
            <a:ext cx="3276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Герой Советского Союза </a:t>
            </a:r>
            <a:endParaRPr lang="ru-RU" sz="2800" b="1" dirty="0"/>
          </a:p>
        </p:txBody>
      </p:sp>
      <p:pic>
        <p:nvPicPr>
          <p:cNvPr id="2051" name="Picture 3" descr="C:\Users\Доку\Desktop\св\воспитатель\5 юных героев\9m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10100"/>
            <a:ext cx="9144000" cy="22479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Саша Чекалин</a:t>
            </a:r>
            <a:endParaRPr lang="ru-RU" sz="6000" b="1" dirty="0"/>
          </a:p>
        </p:txBody>
      </p:sp>
      <p:pic>
        <p:nvPicPr>
          <p:cNvPr id="3074" name="Picture 2" descr="C:\Users\Доку\Desktop\св\воспитатель\5 юных героев\Саша Чекалин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295400"/>
            <a:ext cx="3223260" cy="45720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62000" y="15240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1925 - 1941</a:t>
            </a:r>
            <a:endParaRPr lang="ru-RU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26670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16 лет</a:t>
            </a:r>
            <a:endParaRPr lang="ru-RU" sz="4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3810000"/>
            <a:ext cx="396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Герой Советского Союза </a:t>
            </a:r>
            <a:endParaRPr lang="ru-RU" sz="2800" b="1" dirty="0"/>
          </a:p>
        </p:txBody>
      </p:sp>
      <p:pic>
        <p:nvPicPr>
          <p:cNvPr id="3075" name="Picture 3" descr="C:\Users\Доку\Desktop\св\воспитатель\5 юных героев\9m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10100"/>
            <a:ext cx="9144000" cy="22479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Зина Портнова</a:t>
            </a:r>
            <a:endParaRPr lang="ru-RU" sz="6000" b="1" dirty="0"/>
          </a:p>
        </p:txBody>
      </p:sp>
      <p:pic>
        <p:nvPicPr>
          <p:cNvPr id="4098" name="Picture 2" descr="C:\Users\Доку\Desktop\св\воспитатель\5 юных героев\Зина_Портнов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295400"/>
            <a:ext cx="2895600" cy="40386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219200" y="1600200"/>
            <a:ext cx="3446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1926 - 1944</a:t>
            </a:r>
            <a:endParaRPr lang="ru-RU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00200" y="26670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17 лет</a:t>
            </a:r>
            <a:endParaRPr lang="ru-RU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66800" y="358140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Герой Советского Союза</a:t>
            </a:r>
            <a:endParaRPr lang="ru-RU" sz="2800" b="1" dirty="0"/>
          </a:p>
        </p:txBody>
      </p:sp>
      <p:pic>
        <p:nvPicPr>
          <p:cNvPr id="4102" name="Picture 6" descr="C:\Users\Доку\Desktop\св\воспитатель\5 юных героев\9m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10100"/>
            <a:ext cx="9144000" cy="22479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Доку\Desktop\св\воспитатель\5 юных героев\images (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476" y="381000"/>
            <a:ext cx="8067773" cy="60198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53</TotalTime>
  <Words>59</Words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Юные герои страны</vt:lpstr>
      <vt:lpstr>Марат Казей</vt:lpstr>
      <vt:lpstr>Валя Котик</vt:lpstr>
      <vt:lpstr>Леня Голиков</vt:lpstr>
      <vt:lpstr>Саша Чекалин</vt:lpstr>
      <vt:lpstr>Зина Портнова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Юные герои страны</dc:title>
  <dc:creator>Доку</dc:creator>
  <cp:lastModifiedBy>Доку</cp:lastModifiedBy>
  <cp:revision>8</cp:revision>
  <dcterms:created xsi:type="dcterms:W3CDTF">2015-04-21T12:09:21Z</dcterms:created>
  <dcterms:modified xsi:type="dcterms:W3CDTF">2017-02-14T15:30:28Z</dcterms:modified>
</cp:coreProperties>
</file>