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61" r:id="rId4"/>
    <p:sldId id="262" r:id="rId5"/>
    <p:sldId id="271" r:id="rId6"/>
    <p:sldId id="272" r:id="rId7"/>
    <p:sldId id="275" r:id="rId8"/>
    <p:sldId id="276" r:id="rId9"/>
    <p:sldId id="259" r:id="rId10"/>
    <p:sldId id="269" r:id="rId11"/>
    <p:sldId id="265" r:id="rId12"/>
    <p:sldId id="266" r:id="rId13"/>
    <p:sldId id="277" r:id="rId14"/>
    <p:sldId id="267" r:id="rId15"/>
    <p:sldId id="278" r:id="rId16"/>
    <p:sldId id="268" r:id="rId17"/>
    <p:sldId id="270" r:id="rId18"/>
    <p:sldId id="263" r:id="rId19"/>
    <p:sldId id="257" r:id="rId2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8" d="100"/>
          <a:sy n="68" d="100"/>
        </p:scale>
        <p:origin x="-2028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&#1074;%20&#1075;&#1086;&#1089;&#1090;&#1080;%20&#1082;%20&#1076;&#1077;&#1076;&#1091;%20&#1084;&#1086;&#1088;&#1086;&#1079;&#1091;\44910_69036687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44;&#1086;&#1084;\Downloads\Bubency+Deda+Moroza.mp3" TargetMode="External"/><Relationship Id="rId6" Type="http://schemas.openxmlformats.org/officeDocument/2006/relationships/image" Target="../media/image33.gif"/><Relationship Id="rId5" Type="http://schemas.openxmlformats.org/officeDocument/2006/relationships/image" Target="../media/image32.gif"/><Relationship Id="rId4" Type="http://schemas.openxmlformats.org/officeDocument/2006/relationships/image" Target="../media/image31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&#1074;%20&#1075;&#1086;&#1089;&#1090;&#1080;%20&#1082;%20&#1076;&#1077;&#1076;&#1091;%20&#1084;&#1086;&#1088;&#1086;&#1079;&#1091;\2+muzyka+dlya+deda+moroza+vyhod+Deda+Moroza_muzlishko.ru_.mp3" TargetMode="Externa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&#1074;%20&#1075;&#1086;&#1089;&#1090;&#1080;%20&#1082;%20&#1076;&#1077;&#1076;&#1091;%20&#1084;&#1086;&#1088;&#1086;&#1079;&#1091;\Zvuk-starogo-poezda.mp3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&#1074;%20&#1075;&#1086;&#1089;&#1090;&#1080;%20&#1082;%20&#1076;&#1077;&#1076;&#1091;%20&#1084;&#1086;&#1088;&#1086;&#1079;&#1091;\pesnya-baby-yagi-iz-kf-novogodnie-priklyucheniya-svist-smeh-.mp3" TargetMode="Externa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&#1074;%20&#1075;&#1086;&#1089;&#1090;&#1080;%20&#1082;%20&#1076;&#1077;&#1076;&#1091;%20&#1084;&#1086;&#1088;&#1086;&#1079;&#1091;\kalinka-malinka-muzyka.mp3" TargetMode="Externa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074;%20&#1075;&#1086;&#1089;&#1090;&#1080;%20&#1082;%20&#1076;&#1077;&#1076;&#1091;%20&#1084;&#1086;&#1088;&#1086;&#1079;&#1091;\vmeste.mp3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44;&#1086;&#1084;\Downloads\golos-deda-moroza.mp3" TargetMode="Externa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C:\Users\Дом\Downloads\13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28600"/>
            <a:ext cx="9677400" cy="7391400"/>
          </a:xfrm>
          <a:prstGeom prst="rect">
            <a:avLst/>
          </a:prstGeom>
          <a:noFill/>
        </p:spPr>
      </p:pic>
      <p:pic>
        <p:nvPicPr>
          <p:cNvPr id="1026" name="Picture 2" descr="C:\Users\Дом\Downloads\header-title-transparen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71800" y="1905000"/>
            <a:ext cx="6172200" cy="3048000"/>
          </a:xfrm>
          <a:prstGeom prst="rect">
            <a:avLst/>
          </a:prstGeom>
          <a:noFill/>
        </p:spPr>
      </p:pic>
      <p:pic>
        <p:nvPicPr>
          <p:cNvPr id="1027" name="Picture 3" descr="C:\Users\Дом\Downloads\dm_10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447800"/>
            <a:ext cx="3566160" cy="5200650"/>
          </a:xfrm>
          <a:prstGeom prst="rect">
            <a:avLst/>
          </a:prstGeom>
          <a:noFill/>
        </p:spPr>
      </p:pic>
      <p:pic>
        <p:nvPicPr>
          <p:cNvPr id="9" name="44910_69036687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8458200" y="6019800"/>
            <a:ext cx="304800" cy="304800"/>
          </a:xfrm>
          <a:prstGeom prst="rect">
            <a:avLst/>
          </a:prstGeom>
        </p:spPr>
      </p:pic>
      <p:pic>
        <p:nvPicPr>
          <p:cNvPr id="1032" name="Picture 8" descr="C:\Users\Дом\Downloads\logo2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972300" y="0"/>
            <a:ext cx="2171700" cy="2133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5480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ом\Downloads\210566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68159"/>
          </a:xfrm>
          <a:prstGeom prst="rect">
            <a:avLst/>
          </a:prstGeom>
          <a:noFill/>
        </p:spPr>
      </p:pic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5943600"/>
            <a:ext cx="8229600" cy="609600"/>
          </a:xfrm>
        </p:spPr>
        <p:txBody>
          <a:bodyPr/>
          <a:lstStyle/>
          <a:p>
            <a:r>
              <a:rPr lang="ru-RU" sz="2400" b="1" dirty="0"/>
              <a:t>Дед </a:t>
            </a:r>
            <a:r>
              <a:rPr lang="ru-RU" sz="2400" b="1" dirty="0" smtClean="0"/>
              <a:t>Мороз на троне</a:t>
            </a:r>
            <a:endParaRPr lang="ru-RU" sz="2400" b="1" dirty="0"/>
          </a:p>
        </p:txBody>
      </p:sp>
      <p:pic>
        <p:nvPicPr>
          <p:cNvPr id="1027" name="Picture 3" descr="C:\Users\Дом\Downloads\131214231119.jpg"/>
          <p:cNvPicPr>
            <a:picLocks noChangeAspect="1" noChangeArrowheads="1"/>
          </p:cNvPicPr>
          <p:nvPr/>
        </p:nvPicPr>
        <p:blipFill>
          <a:blip r:embed="rId3"/>
          <a:srcRect l="30189" r="11321"/>
          <a:stretch>
            <a:fillRect/>
          </a:stretch>
        </p:blipFill>
        <p:spPr bwMode="auto">
          <a:xfrm>
            <a:off x="2057400" y="228600"/>
            <a:ext cx="5181600" cy="5873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2400"/>
            <a:ext cx="9144000" cy="70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71600" y="5638800"/>
            <a:ext cx="6781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Гардеробная.                                             12 летних и зимних костюмов</a:t>
            </a:r>
            <a:endParaRPr lang="ru-RU" sz="3200" dirty="0"/>
          </a:p>
        </p:txBody>
      </p:sp>
      <p:sp>
        <p:nvSpPr>
          <p:cNvPr id="7" name="Стрелка вниз 6"/>
          <p:cNvSpPr/>
          <p:nvPr/>
        </p:nvSpPr>
        <p:spPr>
          <a:xfrm>
            <a:off x="7543800" y="5105400"/>
            <a:ext cx="5334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b="1449"/>
          <a:stretch>
            <a:fillRect/>
          </a:stretch>
        </p:blipFill>
        <p:spPr bwMode="auto">
          <a:xfrm>
            <a:off x="457200" y="228600"/>
            <a:ext cx="8350624" cy="5486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Дом\Downloads\210566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62" y="-5080"/>
            <a:ext cx="9137237" cy="686308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3400" y="5562600"/>
            <a:ext cx="7696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smtClean="0"/>
              <a:t>Спальня. Семь подушек на каждый день недели. </a:t>
            </a:r>
            <a:endParaRPr lang="ru-RU" sz="3200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b="6123"/>
          <a:stretch>
            <a:fillRect/>
          </a:stretch>
        </p:blipFill>
        <p:spPr bwMode="auto">
          <a:xfrm>
            <a:off x="838200" y="533400"/>
            <a:ext cx="7747027" cy="502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Дом\Downloads\210566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8160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 b="7500"/>
          <a:stretch>
            <a:fillRect/>
          </a:stretch>
        </p:blipFill>
        <p:spPr bwMode="auto">
          <a:xfrm>
            <a:off x="457200" y="685800"/>
            <a:ext cx="8363465" cy="5157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914400" y="5791200"/>
            <a:ext cx="7772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Комната Снегурочки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Дом\Downloads\210566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0159"/>
            <a:ext cx="9144000" cy="686816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://classveg.ucoz.ru/velikii/13.jpg"/>
          <p:cNvPicPr/>
          <p:nvPr/>
        </p:nvPicPr>
        <p:blipFill>
          <a:blip r:embed="rId3"/>
          <a:srcRect b="4444"/>
          <a:stretch>
            <a:fillRect/>
          </a:stretch>
        </p:blipFill>
        <p:spPr bwMode="auto">
          <a:xfrm>
            <a:off x="609600" y="609600"/>
            <a:ext cx="8229600" cy="594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Дом\Downloads\210566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080"/>
            <a:ext cx="9143999" cy="6868159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 r="31250" b="11228"/>
          <a:stretch>
            <a:fillRect/>
          </a:stretch>
        </p:blipFill>
        <p:spPr bwMode="auto">
          <a:xfrm>
            <a:off x="914400" y="457200"/>
            <a:ext cx="7239001" cy="525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752600" y="5867400"/>
            <a:ext cx="624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Кабинет Деда Мороза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Дом\Downloads\210566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62" y="-5080"/>
            <a:ext cx="9137237" cy="6863080"/>
          </a:xfrm>
          <a:prstGeom prst="rect">
            <a:avLst/>
          </a:prstGeom>
          <a:noFill/>
        </p:spPr>
      </p:pic>
      <p:pic>
        <p:nvPicPr>
          <p:cNvPr id="4" name="Picture 6" descr="dmpos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304800"/>
            <a:ext cx="8077200" cy="5775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447800" y="5943600"/>
            <a:ext cx="7162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Почта Деда Мороза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288" t="7287" r="2575" b="5263"/>
          <a:stretch>
            <a:fillRect/>
          </a:stretch>
        </p:blipFill>
        <p:spPr bwMode="auto">
          <a:xfrm>
            <a:off x="381000" y="762000"/>
            <a:ext cx="8534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Стрелка влево 14"/>
          <p:cNvSpPr/>
          <p:nvPr/>
        </p:nvSpPr>
        <p:spPr>
          <a:xfrm>
            <a:off x="1600200" y="4114800"/>
            <a:ext cx="2057400" cy="4571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1600200" y="4191000"/>
            <a:ext cx="76200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1600200" y="5562600"/>
            <a:ext cx="27432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верх 17"/>
          <p:cNvSpPr/>
          <p:nvPr/>
        </p:nvSpPr>
        <p:spPr>
          <a:xfrm>
            <a:off x="4343400" y="4724400"/>
            <a:ext cx="45719" cy="762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4419600" y="4800600"/>
            <a:ext cx="14478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верх 19"/>
          <p:cNvSpPr/>
          <p:nvPr/>
        </p:nvSpPr>
        <p:spPr>
          <a:xfrm>
            <a:off x="5715000" y="4038600"/>
            <a:ext cx="76200" cy="6096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5791200" y="4038600"/>
            <a:ext cx="13716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верх 21"/>
          <p:cNvSpPr/>
          <p:nvPr/>
        </p:nvSpPr>
        <p:spPr>
          <a:xfrm>
            <a:off x="7010400" y="3429000"/>
            <a:ext cx="76200" cy="6096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7010400" y="3429000"/>
            <a:ext cx="14478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>
            <a:off x="8382000" y="3505200"/>
            <a:ext cx="45719" cy="1600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>
            <a:off x="914400" y="1447800"/>
            <a:ext cx="45719" cy="1371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>
            <a:off x="990600" y="2819400"/>
            <a:ext cx="13716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верх 26"/>
          <p:cNvSpPr/>
          <p:nvPr/>
        </p:nvSpPr>
        <p:spPr>
          <a:xfrm>
            <a:off x="2286000" y="1295400"/>
            <a:ext cx="76200" cy="13716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>
            <a:off x="2362200" y="1371600"/>
            <a:ext cx="13716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>
            <a:off x="3657600" y="1371600"/>
            <a:ext cx="76200" cy="2819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8" grpId="0" animBg="1"/>
      <p:bldP spid="2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50498" y="1"/>
            <a:ext cx="9194498" cy="690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 descr="C:\Users\Дом\Downloads\1506807286_578-prazdnichnyy-salyut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00" y="-136525"/>
            <a:ext cx="4562475" cy="3648075"/>
          </a:xfrm>
          <a:prstGeom prst="rect">
            <a:avLst/>
          </a:prstGeom>
          <a:noFill/>
        </p:spPr>
      </p:pic>
      <p:pic>
        <p:nvPicPr>
          <p:cNvPr id="7171" name="Picture 3" descr="C:\Users\Дом\Downloads\21485651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5780" y="1295400"/>
            <a:ext cx="8618220" cy="2362200"/>
          </a:xfrm>
          <a:prstGeom prst="rect">
            <a:avLst/>
          </a:prstGeom>
          <a:noFill/>
        </p:spPr>
      </p:pic>
      <p:pic>
        <p:nvPicPr>
          <p:cNvPr id="7173" name="Picture 5" descr="C:\Users\Дом\Downloads\d786fc24b39e44d24e99679de59a3e38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38400" y="3505200"/>
            <a:ext cx="6476999" cy="3532909"/>
          </a:xfrm>
          <a:prstGeom prst="rect">
            <a:avLst/>
          </a:prstGeom>
          <a:noFill/>
        </p:spPr>
      </p:pic>
      <p:pic>
        <p:nvPicPr>
          <p:cNvPr id="6" name="Bubency+Deda+Moroz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82296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ом\Downloads\2042382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33600" y="2590800"/>
            <a:ext cx="5181600" cy="29718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C000"/>
                </a:solidFill>
              </a:rPr>
              <a:t>Сказочное путешествие</a:t>
            </a:r>
            <a:br>
              <a:rPr lang="ru-RU" sz="5400" b="1" dirty="0" smtClean="0">
                <a:solidFill>
                  <a:srgbClr val="FFC000"/>
                </a:solidFill>
              </a:rPr>
            </a:br>
            <a:r>
              <a:rPr lang="ru-RU" sz="5400" b="1" dirty="0" smtClean="0">
                <a:solidFill>
                  <a:srgbClr val="FFC000"/>
                </a:solidFill>
              </a:rPr>
              <a:t>завершилось</a:t>
            </a:r>
            <a:endParaRPr lang="ru-RU" sz="5400" b="1" dirty="0">
              <a:solidFill>
                <a:srgbClr val="FFC000"/>
              </a:solidFill>
            </a:endParaRPr>
          </a:p>
        </p:txBody>
      </p:sp>
      <p:pic>
        <p:nvPicPr>
          <p:cNvPr id="5" name="2+muzyka+dlya+deda+moroza+vyhod+Deda+Moroza_muzlishko.ru_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6248400" y="5181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5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 descr="C:\Users\Дом\Downloads\do8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15365" name="Picture 5" descr="C:\Users\Дом\Downloads\20951976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-51513"/>
            <a:ext cx="9144000" cy="6909513"/>
          </a:xfrm>
          <a:prstGeom prst="rect">
            <a:avLst/>
          </a:prstGeom>
          <a:noFill/>
        </p:spPr>
      </p:pic>
      <p:pic>
        <p:nvPicPr>
          <p:cNvPr id="9" name="Zvuk-starogo-poezd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077200" y="6172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1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Дом\Downloads\map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232" y="0"/>
            <a:ext cx="899776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57" name="Picture 37" descr="C:\Users\Дом\Downloads\0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16342"/>
          </a:xfrm>
          <a:prstGeom prst="rect">
            <a:avLst/>
          </a:prstGeom>
          <a:noFill/>
        </p:spPr>
      </p:pic>
      <p:graphicFrame>
        <p:nvGraphicFramePr>
          <p:cNvPr id="39" name="Таблица 38"/>
          <p:cNvGraphicFramePr>
            <a:graphicFrameLocks noGrp="1"/>
          </p:cNvGraphicFramePr>
          <p:nvPr/>
        </p:nvGraphicFramePr>
        <p:xfrm>
          <a:off x="381000" y="990600"/>
          <a:ext cx="8305800" cy="4953000"/>
        </p:xfrm>
        <a:graphic>
          <a:graphicData uri="http://schemas.openxmlformats.org/drawingml/2006/table">
            <a:tbl>
              <a:tblPr/>
              <a:tblGrid>
                <a:gridCol w="8305800"/>
              </a:tblGrid>
              <a:tr h="4953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latin typeface="Calibri"/>
                          <a:ea typeface="Calibri"/>
                          <a:cs typeface="Times New Roman"/>
                        </a:rPr>
                        <a:t>Медведь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                                                 </a:t>
                      </a:r>
                      <a:r>
                        <a:rPr lang="ru-RU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муравейник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86050" algn="l"/>
                        </a:tabLs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latin typeface="Calibri"/>
                          <a:ea typeface="Calibri"/>
                          <a:cs typeface="Times New Roman"/>
                        </a:rPr>
                        <a:t>Муравей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	</a:t>
                      </a:r>
                      <a:r>
                        <a:rPr lang="ru-RU" sz="28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                                 </a:t>
                      </a:r>
                      <a:r>
                        <a:rPr lang="ru-RU" sz="28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хатка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latin typeface="Calibri"/>
                          <a:ea typeface="Calibri"/>
                          <a:cs typeface="Times New Roman"/>
                        </a:rPr>
                        <a:t>Аист  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                                                        </a:t>
                      </a:r>
                      <a:r>
                        <a:rPr lang="ru-RU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дупло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latin typeface="Calibri"/>
                          <a:ea typeface="Calibri"/>
                          <a:cs typeface="Times New Roman"/>
                        </a:rPr>
                        <a:t>Бобер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                                                       </a:t>
                      </a:r>
                      <a:r>
                        <a:rPr lang="ru-RU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гнездо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2800" dirty="0" smtClean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                                                                       </a:t>
                      </a:r>
                      <a:endParaRPr lang="ru-RU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latin typeface="Calibri"/>
                          <a:ea typeface="Calibri"/>
                          <a:cs typeface="Times New Roman"/>
                        </a:rPr>
                        <a:t>Белка  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                                                      </a:t>
                      </a:r>
                      <a:r>
                        <a:rPr lang="ru-RU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скворечник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latin typeface="Calibri"/>
                          <a:ea typeface="Calibri"/>
                          <a:cs typeface="Times New Roman"/>
                        </a:rPr>
                        <a:t>Мышь 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                                                     </a:t>
                      </a:r>
                      <a:r>
                        <a:rPr lang="ru-RU" sz="2800" b="1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 нора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latin typeface="Calibri"/>
                          <a:ea typeface="Calibri"/>
                          <a:cs typeface="Times New Roman"/>
                        </a:rPr>
                        <a:t>Скворец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                                                   </a:t>
                      </a:r>
                      <a:r>
                        <a:rPr lang="ru-RU" sz="2800" b="1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берлога  </a:t>
                      </a:r>
                      <a:r>
                        <a:rPr lang="ru-RU" sz="2800" dirty="0" smtClean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  </a:t>
                      </a:r>
                      <a:endParaRPr lang="ru-RU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9" name="TextBox 48"/>
          <p:cNvSpPr txBox="1"/>
          <p:nvPr/>
        </p:nvSpPr>
        <p:spPr>
          <a:xfrm>
            <a:off x="2286000" y="152400"/>
            <a:ext cx="5638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Выполни задание</a:t>
            </a:r>
            <a:endParaRPr lang="ru-RU" sz="4400" b="1" dirty="0">
              <a:solidFill>
                <a:schemeClr val="bg1"/>
              </a:solidFill>
            </a:endParaRPr>
          </a:p>
        </p:txBody>
      </p:sp>
      <p:pic>
        <p:nvPicPr>
          <p:cNvPr id="5158" name="Picture 38" descr="C:\Users\Дом\Downloads\Snowman_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91400" y="4211919"/>
            <a:ext cx="1752600" cy="2646082"/>
          </a:xfrm>
          <a:prstGeom prst="rect">
            <a:avLst/>
          </a:prstGeom>
          <a:noFill/>
        </p:spPr>
      </p:pic>
      <p:cxnSp>
        <p:nvCxnSpPr>
          <p:cNvPr id="52" name="Прямая со стрелкой 51"/>
          <p:cNvCxnSpPr/>
          <p:nvPr/>
        </p:nvCxnSpPr>
        <p:spPr>
          <a:xfrm>
            <a:off x="1828800" y="1219200"/>
            <a:ext cx="4038600" cy="3352800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flipV="1">
            <a:off x="1828800" y="1295400"/>
            <a:ext cx="3962400" cy="457200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1295400" y="2286000"/>
            <a:ext cx="4495800" cy="457200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flipV="1">
            <a:off x="1447800" y="1828800"/>
            <a:ext cx="4343400" cy="838200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flipV="1">
            <a:off x="1447800" y="2362200"/>
            <a:ext cx="4495800" cy="1371600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>
            <a:off x="1524000" y="4191000"/>
            <a:ext cx="4419600" cy="76200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V="1">
            <a:off x="1676400" y="3733800"/>
            <a:ext cx="4191000" cy="990600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80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esnya-baby-yagi-iz-kf-novogodnie-priklyucheniya-svist-smeh-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153400" y="6172200"/>
            <a:ext cx="304800" cy="304800"/>
          </a:xfrm>
          <a:prstGeom prst="rect">
            <a:avLst/>
          </a:prstGeom>
        </p:spPr>
      </p:pic>
      <p:pic>
        <p:nvPicPr>
          <p:cNvPr id="15362" name="Picture 2" descr="https://pp.userapi.com/c846522/v846522249/13be22/Lt73bsHkSr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" y="0"/>
            <a:ext cx="657269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90600" y="5638800"/>
            <a:ext cx="7391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На заснеженных тропинках встречаются местные жители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pic>
        <p:nvPicPr>
          <p:cNvPr id="30722" name="Picture 2" descr="C:\Users\Дом\Downloads\0_db27c_3abe4242_orig.jpg"/>
          <p:cNvPicPr>
            <a:picLocks noChangeAspect="1" noChangeArrowheads="1"/>
          </p:cNvPicPr>
          <p:nvPr/>
        </p:nvPicPr>
        <p:blipFill>
          <a:blip r:embed="rId3"/>
          <a:srcRect l="10000" r="7500"/>
          <a:stretch>
            <a:fillRect/>
          </a:stretch>
        </p:blipFill>
        <p:spPr bwMode="auto">
          <a:xfrm>
            <a:off x="304800" y="0"/>
            <a:ext cx="848677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kalinka-malinka-muzyk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391400" y="6172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07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Дом\Downloads\c1ec695f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2413" y="527050"/>
            <a:ext cx="6097587" cy="5802313"/>
          </a:xfrm>
          <a:prstGeom prst="rect">
            <a:avLst/>
          </a:prstGeom>
          <a:noFill/>
        </p:spPr>
      </p:pic>
      <p:pic>
        <p:nvPicPr>
          <p:cNvPr id="31747" name="Picture 3" descr="C:\Users\Дом\Downloads\tropa-skazok-kolode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3"/>
          <a:srcRect l="2833" t="7292" r="9569"/>
          <a:stretch>
            <a:fillRect/>
          </a:stretch>
        </p:blipFill>
        <p:spPr bwMode="auto">
          <a:xfrm>
            <a:off x="-25685" y="0"/>
            <a:ext cx="916968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0" name="Picture 2" descr="C:\Users\Дом\Downloads\de70c5188800.png"/>
          <p:cNvPicPr>
            <a:picLocks noChangeAspect="1" noChangeArrowheads="1"/>
          </p:cNvPicPr>
          <p:nvPr/>
        </p:nvPicPr>
        <p:blipFill>
          <a:blip r:embed="rId4"/>
          <a:srcRect l="11400" t="13953" r="7172"/>
          <a:stretch>
            <a:fillRect/>
          </a:stretch>
        </p:blipFill>
        <p:spPr bwMode="auto">
          <a:xfrm>
            <a:off x="152400" y="990600"/>
            <a:ext cx="3810000" cy="5638799"/>
          </a:xfrm>
          <a:prstGeom prst="rect">
            <a:avLst/>
          </a:prstGeom>
          <a:noFill/>
        </p:spPr>
      </p:pic>
      <p:pic>
        <p:nvPicPr>
          <p:cNvPr id="5" name="vmeste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7924800" y="6019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79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371600" y="5105400"/>
            <a:ext cx="64007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Дом Деда Мороза. В нем 12 комнат</a:t>
            </a:r>
            <a:r>
              <a:rPr lang="ru-RU" sz="2800" b="1" dirty="0" smtClean="0"/>
              <a:t>.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1000"/>
            <a:ext cx="9144000" cy="6100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golos-deda-moroz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229600" y="6096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8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865</TotalTime>
  <Words>50</Words>
  <PresentationFormat>Экран (4:3)</PresentationFormat>
  <Paragraphs>18</Paragraphs>
  <Slides>19</Slides>
  <Notes>0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Дед Мороз на троне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Сказочное путешествие завершилось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Добро</dc:title>
  <dc:creator>Дом</dc:creator>
  <cp:lastModifiedBy>Дом</cp:lastModifiedBy>
  <cp:revision>90</cp:revision>
  <dcterms:created xsi:type="dcterms:W3CDTF">2018-11-29T14:34:05Z</dcterms:created>
  <dcterms:modified xsi:type="dcterms:W3CDTF">2018-12-05T14:03:53Z</dcterms:modified>
</cp:coreProperties>
</file>