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3875436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453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975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212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81014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795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6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99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359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965675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22527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D6089E3-CA8F-4A20-BF49-8504E053CF6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BFF7BD4-18D0-44A3-9F0D-175A4822A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70591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0E4DE2-E0B6-6D81-3851-DA0BAC2F0C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2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CEFE94-3BB8-61B1-48AD-0C079F6DA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32634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года- Зима. Способы изображения</a:t>
            </a:r>
            <a:r>
              <a:rPr lang="ru-RU" dirty="0"/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ABF36A4-127C-AD01-3AB7-730BADDA2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4301411"/>
            <a:ext cx="6831673" cy="97971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Комлева Анна Михайловна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2810767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714EA0-A762-341A-824A-AF387D7ED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98E92A-1E4B-C098-C345-D219BFF03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81" y="158620"/>
            <a:ext cx="10404763" cy="201308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Саврасов «Хижина в зимнем лесу» 1888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07EFE73-32B4-99CD-E2DB-F3764B468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2447" y="1605985"/>
            <a:ext cx="5654351" cy="49347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57523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0FB7592-352D-8A07-09FE-35CCB91460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4502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F6AC8C-A322-A1EB-9070-CDC2C7683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8621"/>
            <a:ext cx="9601200" cy="2013079"/>
          </a:xfrm>
        </p:spPr>
        <p:txBody>
          <a:bodyPr/>
          <a:lstStyle/>
          <a:p>
            <a:pPr algn="ctr"/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Илья </a:t>
            </a:r>
            <a:r>
              <a:rPr lang="ru-RU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Вельц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«Зимнее солнце»1919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880B40E-334F-AE77-70AC-7F282E276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878" y="1815420"/>
            <a:ext cx="5998965" cy="472533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603207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92CE45-81C2-25F8-E8DF-3E4F0330D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7381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3F5D4-3216-4024-5C02-03DB027A2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171700"/>
          </a:xfrm>
        </p:spPr>
        <p:txBody>
          <a:bodyPr/>
          <a:lstStyle/>
          <a:p>
            <a:pPr algn="ctr"/>
            <a:r>
              <a:rPr lang="ru-RU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Вещилов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Константин «Зимний пейзаж с елями»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5EE9D84-C9F3-1754-0110-14D0C4EB7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5756" y="1457034"/>
            <a:ext cx="5598367" cy="50650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603341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FE9E01B-DC18-1627-507C-1ED4B57CFB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930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B66ABB-9F4D-2D98-B4C8-800255DA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0629"/>
            <a:ext cx="9601200" cy="2041071"/>
          </a:xfrm>
        </p:spPr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детей «Зима»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096CA6-1F7E-C142-D5E4-83F99515C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2202" y="2505531"/>
            <a:ext cx="5644150" cy="3993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4C17B8B-D5C3-C196-C413-191FDECC00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413" y="947913"/>
            <a:ext cx="5639031" cy="3970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499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0520B7A-FD08-DD2D-6037-736FEEB409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9771D8B-E2F5-121B-F51E-C1236B402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527" y="180109"/>
            <a:ext cx="5647264" cy="394854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5615DB-A887-21FD-525E-B7CFB8F3FF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1419" y="263237"/>
            <a:ext cx="5735782" cy="40077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29C468E-EE1E-182C-C87A-13F6838475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7358" y="3444127"/>
            <a:ext cx="4175177" cy="320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6765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9F312B8-84C6-5E04-F007-E6D7FEE24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3656"/>
            <a:ext cx="12192001" cy="6876831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BB760-5F02-32F8-4068-49CEB482E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понадобится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3CD91629-4E5A-8EC7-ECAF-FFEB716CD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6081" y="1462185"/>
            <a:ext cx="6757966" cy="477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15130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DE48499-141E-5C06-81EA-F45B1159D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D490E2-9929-ED80-5B51-DD5860199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4645"/>
            <a:ext cx="9601200" cy="1632857"/>
          </a:xfrm>
        </p:spPr>
        <p:txBody>
          <a:bodyPr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зимний пейзаж. 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– набросок.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80618E-EA8B-2C9C-05CA-4747D9030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4437" y="1199767"/>
            <a:ext cx="7947574" cy="565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272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7DE4AF1-2CFA-5C2D-CA2B-2167D2E21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A5E3D0-A474-940E-C187-14554B67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1735494"/>
          </a:xfr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зимний пейзаж. 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– заливка фоном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F516C40-9C46-70A0-C6BA-FC6F4A600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403350"/>
            <a:ext cx="7645400" cy="54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4637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1E95A7D-E9C2-E99A-BDC0-D076D983C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9356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1FABE8-FB24-83C8-1EFB-965CC3F41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95943"/>
            <a:ext cx="9601200" cy="1975757"/>
          </a:xfrm>
        </p:spPr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зимний пейзаж. 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– заливка деталей фоном 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41CC43CF-1A5B-36FE-E93B-3E492FBE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8081" y="1473961"/>
            <a:ext cx="7584902" cy="542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1916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E52A647-6978-DC0E-ADB4-2B2D4497A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30B585-1B7D-90DE-0739-E8A46BD8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9959"/>
            <a:ext cx="10580914" cy="1446245"/>
          </a:xfrm>
        </p:spPr>
        <p:txBody>
          <a:bodyPr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зимний пейзаж. </a:t>
            </a:r>
            <a:br>
              <a:rPr lang="ru-RU" sz="4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 – прорисовка мелких деталей</a:t>
            </a:r>
            <a:b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31983A65-3BF5-1524-EFDC-7C0CC81EA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2612" y="1346458"/>
            <a:ext cx="7762636" cy="553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911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DD2C028-01B0-FDF1-18AB-FE0FB1054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65C17D-31C3-93B6-60AA-8619C781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3527" y="284176"/>
            <a:ext cx="9363472" cy="854159"/>
          </a:xfrm>
        </p:spPr>
        <p:txBody>
          <a:bodyPr/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1D7229-C85B-D0BE-2F3C-1135F7FC0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31641"/>
            <a:ext cx="9601200" cy="4635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пришёл — никто не видел, 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Треснул он — никто не слышал. 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Дунул в окна и исчез, 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на окнах вырос лес?</a:t>
            </a: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Мороз 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DE3A04-3FEE-DC12-421D-FE9A5D864B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3851" y="2896401"/>
            <a:ext cx="4444952" cy="28936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45854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803FBCC-C5F5-E118-B41B-E4C6D561C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9623D1-8EE8-1998-7514-003041B5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2759529"/>
            <a:ext cx="9601200" cy="669471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043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0B45593-464E-C21E-AB38-32FC79995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C0C3AE-AB98-B405-09A5-AEA519AA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171700"/>
          </a:xfrm>
        </p:spPr>
        <p:txBody>
          <a:bodyPr/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B67902-7300-5276-5654-1034D2C9E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5576"/>
            <a:ext cx="9601200" cy="4411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не снег, и не лёд,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серебром деревья уберёт?</a:t>
            </a: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0EA73F8-5D39-FB44-B6DD-EF6820F1B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5951" y="2679667"/>
            <a:ext cx="4900209" cy="3468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8449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1977CAD-DFB4-B3C1-B7DA-2647D8B99E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60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0851F9-0BCE-F777-6CED-05B912043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7549"/>
            <a:ext cx="9601200" cy="1109089"/>
          </a:xfrm>
        </p:spPr>
        <p:txBody>
          <a:bodyPr/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43150E-21ED-084F-3611-FE5E311AA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8877"/>
            <a:ext cx="9601200" cy="4398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Белый дед горбатый. Лежит у нашей хаты.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Никто его не унесёт, </a:t>
            </a:r>
          </a:p>
          <a:p>
            <a:pPr marL="0" indent="0">
              <a:buNone/>
            </a:pP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Весной — тихонько сам уйдёт?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  <a:p>
            <a:pPr marL="0" indent="0">
              <a:buNone/>
            </a:pPr>
            <a:endParaRPr lang="ru-RU" dirty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С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угроб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88CA27-3A2A-BDCE-4BC3-298BD1E2F5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8196" y="2927650"/>
            <a:ext cx="4552858" cy="36461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083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3D95BC1-5577-60D3-6646-7C384DD9F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C78908-201B-3183-EA99-EAE6DD43E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636"/>
            <a:ext cx="9601200" cy="2069063"/>
          </a:xfrm>
        </p:spPr>
        <p:txBody>
          <a:bodyPr/>
          <a:lstStyle/>
          <a:p>
            <a:pPr algn="ctr"/>
            <a:r>
              <a:rPr lang="ru-RU" i="1" dirty="0"/>
              <a:t>Отгадай загадку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349BBB-319E-6F9D-6E87-9F784C005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1559"/>
            <a:ext cx="7245927" cy="134247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гвоздей и топорища </a:t>
            </a:r>
          </a:p>
          <a:p>
            <a:pPr marL="0" indent="0">
              <a:buNone/>
            </a:pPr>
            <a:r>
              <a:rPr lang="ru-RU" sz="14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на реке мостище? </a:t>
            </a:r>
          </a:p>
          <a:p>
            <a:pPr marL="0" indent="0">
              <a:buNone/>
            </a:pPr>
            <a:endParaRPr lang="ru-RU" sz="5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5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  <a:p>
            <a:pPr marL="0" indent="0">
              <a:buNone/>
            </a:pPr>
            <a:r>
              <a:rPr lang="ru-RU" sz="19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r>
              <a:rPr lang="ru-RU" sz="19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9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9200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ёд</a:t>
            </a:r>
            <a:endParaRPr lang="ru-RU" sz="19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D4CC37-C950-A409-FBC3-D5E015B828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2069" y="2656116"/>
            <a:ext cx="5227773" cy="3863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1489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F8EF3F-2C7A-6455-0186-18C1CD667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3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2C3466-E6CE-4F1A-75E5-33AE8FA0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5273"/>
            <a:ext cx="9601200" cy="1966427"/>
          </a:xfrm>
        </p:spPr>
        <p:txBody>
          <a:bodyPr/>
          <a:lstStyle/>
          <a:p>
            <a:pPr algn="ctr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Штырова «Зима»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260CC3C-1D7A-87B7-85AD-43C650AD42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105" y="1188486"/>
            <a:ext cx="6766189" cy="507464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0996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F2BAFB4-68FA-E8BE-2095-08C0376F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04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2019B3-5279-7921-28CA-7C1732231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33265"/>
            <a:ext cx="9601200" cy="1938435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Игорь Грабарь «Иней» 1905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57FC73D-5CF8-13CE-C50B-97EE1E66C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1807" y="1202482"/>
            <a:ext cx="6848386" cy="5287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263294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D4998F-F91D-A6FE-6A8B-5BA52BF10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EEE7DC-A752-052C-A762-ACEAB6192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Апполинарий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Васнецов «Зимний сон (Зима)» 1908-1914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B721994-8396-2A8C-F067-ACACFD530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0410" y="2171700"/>
            <a:ext cx="6251180" cy="44227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15586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5E8F8CF-F61F-CCF7-E7D9-82CB7A37CD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35880"/>
            <a:ext cx="12191999" cy="68938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7B3F7-830F-0305-F759-1710CCF3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7281"/>
            <a:ext cx="9601200" cy="1994419"/>
          </a:xfrm>
        </p:spPr>
        <p:txBody>
          <a:bodyPr/>
          <a:lstStyle/>
          <a:p>
            <a:pPr algn="ctr"/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Аркадий Пластов «Первый снег» 1946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FBC4759-A70B-5103-66FC-E407F35E0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7932" y="1792937"/>
            <a:ext cx="4088362" cy="48877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4038978408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90</TotalTime>
  <Words>133</Words>
  <Application>Microsoft Office PowerPoint</Application>
  <PresentationFormat>Произвольный</PresentationFormat>
  <Paragraphs>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Уголки</vt:lpstr>
      <vt:lpstr>     Времена года- Зима. Способы изображения.</vt:lpstr>
      <vt:lpstr>Отгадай загадку</vt:lpstr>
      <vt:lpstr>Отгадай загадку</vt:lpstr>
      <vt:lpstr>Отгадай загадку</vt:lpstr>
      <vt:lpstr>Отгадай загадку</vt:lpstr>
      <vt:lpstr>Елена Штырова «Зима»</vt:lpstr>
      <vt:lpstr>Игорь Грабарь «Иней» 1905</vt:lpstr>
      <vt:lpstr>Апполинарий Васнецов «Зимний сон (Зима)» 1908-1914</vt:lpstr>
      <vt:lpstr>Аркадий Пластов «Первый снег» 1946</vt:lpstr>
      <vt:lpstr>Алексей Саврасов «Хижина в зимнем лесу» 1888</vt:lpstr>
      <vt:lpstr>Илья Вельц «Зимнее солнце»1919</vt:lpstr>
      <vt:lpstr>Вещилов Константин «Зимний пейзаж с елями»</vt:lpstr>
      <vt:lpstr>Рисунки детей «Зима»</vt:lpstr>
      <vt:lpstr>Слайд 14</vt:lpstr>
      <vt:lpstr>Нам понадобится</vt:lpstr>
      <vt:lpstr>Рисуем зимний пейзаж.  Первый этап – набросок. </vt:lpstr>
      <vt:lpstr>Рисуем зимний пейзаж.  Второй этап – заливка фоном</vt:lpstr>
      <vt:lpstr>Рисуем зимний пейзаж.  Третий этап – заливка деталей фоном  </vt:lpstr>
      <vt:lpstr>Рисуем зимний пейзаж.  Четвертый этап – прорисовка мелких деталей 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Времена года- Зима. Способы изображения.</dc:title>
  <dc:creator>аня комлева</dc:creator>
  <cp:lastModifiedBy>dom-posad</cp:lastModifiedBy>
  <cp:revision>2</cp:revision>
  <dcterms:created xsi:type="dcterms:W3CDTF">2024-11-17T08:14:00Z</dcterms:created>
  <dcterms:modified xsi:type="dcterms:W3CDTF">2024-11-18T17:40:06Z</dcterms:modified>
</cp:coreProperties>
</file>