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8" d="100"/>
          <a:sy n="38" d="100"/>
        </p:scale>
        <p:origin x="86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FC1A-5C4B-443E-9B59-7AA15C921D01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A7F087F-C664-404F-A8F1-A930A8F565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400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FC1A-5C4B-443E-9B59-7AA15C921D01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A7F087F-C664-404F-A8F1-A930A8F565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287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FC1A-5C4B-443E-9B59-7AA15C921D01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A7F087F-C664-404F-A8F1-A930A8F565D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2010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FC1A-5C4B-443E-9B59-7AA15C921D01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A7F087F-C664-404F-A8F1-A930A8F565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3106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FC1A-5C4B-443E-9B59-7AA15C921D01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A7F087F-C664-404F-A8F1-A930A8F565D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5372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FC1A-5C4B-443E-9B59-7AA15C921D01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A7F087F-C664-404F-A8F1-A930A8F565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9973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FC1A-5C4B-443E-9B59-7AA15C921D01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087F-C664-404F-A8F1-A930A8F565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924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FC1A-5C4B-443E-9B59-7AA15C921D01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087F-C664-404F-A8F1-A930A8F565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485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FC1A-5C4B-443E-9B59-7AA15C921D01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087F-C664-404F-A8F1-A930A8F565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286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FC1A-5C4B-443E-9B59-7AA15C921D01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A7F087F-C664-404F-A8F1-A930A8F565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602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FC1A-5C4B-443E-9B59-7AA15C921D01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A7F087F-C664-404F-A8F1-A930A8F565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287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FC1A-5C4B-443E-9B59-7AA15C921D01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A7F087F-C664-404F-A8F1-A930A8F565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021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FC1A-5C4B-443E-9B59-7AA15C921D01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087F-C664-404F-A8F1-A930A8F565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30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FC1A-5C4B-443E-9B59-7AA15C921D01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087F-C664-404F-A8F1-A930A8F565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615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FC1A-5C4B-443E-9B59-7AA15C921D01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087F-C664-404F-A8F1-A930A8F565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49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FC1A-5C4B-443E-9B59-7AA15C921D01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A7F087F-C664-404F-A8F1-A930A8F565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31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CFC1A-5C4B-443E-9B59-7AA15C921D01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A7F087F-C664-404F-A8F1-A930A8F565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858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65723B-1208-2DF8-6081-2B0C6C7937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1054360"/>
            <a:ext cx="8915399" cy="2808514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Урок: «Чтения»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класс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BC569D-58C0-032F-7958-E3939F32AC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5523722"/>
            <a:ext cx="8915399" cy="379940"/>
          </a:xfrm>
        </p:spPr>
        <p:txBody>
          <a:bodyPr/>
          <a:lstStyle/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Комлева Анна Михайловна</a:t>
            </a:r>
          </a:p>
        </p:txBody>
      </p:sp>
    </p:spTree>
    <p:extLst>
      <p:ext uri="{BB962C8B-B14F-4D97-AF65-F5344CB8AC3E}">
        <p14:creationId xmlns:p14="http://schemas.microsoft.com/office/powerpoint/2010/main" val="1106853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727653-01E4-2B0F-1035-247FBDFED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Эхом чётко повторим</a:t>
            </a:r>
            <a:br>
              <a:rPr lang="ru-RU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964035-B3A2-6CBE-FAA1-C524059E2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3649" y="1567543"/>
            <a:ext cx="10300963" cy="4343679"/>
          </a:xfrm>
        </p:spPr>
        <p:txBody>
          <a:bodyPr/>
          <a:lstStyle/>
          <a:p>
            <a:pPr marL="342900" lvl="0" indent="-3429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Ирь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ирь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ирь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- на дереве сидит снегирь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Бей-бей-бей - скачет шустрый воробей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Ока-ока-ока - трещит весь день сорока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Ёст-ёст-ёст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поёт красивый клёст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146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3E47D4-4793-BDD4-9919-9DAB5FD2E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называется произведение?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39F98F-CF24-3DB2-5424-B5F0AD141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359" y="2425958"/>
            <a:ext cx="10450253" cy="3485263"/>
          </a:xfrm>
        </p:spPr>
        <p:txBody>
          <a:bodyPr>
            <a:normAutofit/>
          </a:bodyPr>
          <a:lstStyle/>
          <a:p>
            <a:r>
              <a:rPr lang="ru-RU" sz="7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</a:t>
            </a:r>
            <a:r>
              <a:rPr lang="ru-RU" sz="7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ru-RU" sz="7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ru-RU" sz="7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</a:t>
            </a:r>
            <a:r>
              <a:rPr lang="ru-RU" sz="7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</a:t>
            </a:r>
            <a:r>
              <a:rPr lang="ru-RU" sz="7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</a:t>
            </a:r>
            <a:r>
              <a:rPr lang="ru-RU" sz="7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</a:t>
            </a:r>
            <a:r>
              <a:rPr lang="ru-RU" sz="7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</a:t>
            </a:r>
            <a:r>
              <a:rPr lang="ru-RU" sz="7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</a:t>
            </a:r>
            <a:r>
              <a:rPr lang="ru-RU" sz="7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</a:t>
            </a:r>
            <a:r>
              <a:rPr lang="ru-RU" sz="7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</a:t>
            </a:r>
            <a:r>
              <a:rPr lang="ru-RU" sz="7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</a:t>
            </a:r>
            <a:r>
              <a:rPr lang="ru-RU" sz="7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</a:t>
            </a:r>
            <a:r>
              <a:rPr lang="ru-RU" sz="7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Ь</a:t>
            </a:r>
            <a:r>
              <a:rPr lang="ru-RU" sz="7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endParaRPr lang="ru-RU" sz="7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426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B2725E-C98C-98CD-0028-F8316321A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Айсылу</a:t>
            </a:r>
            <a:r>
              <a:rPr lang="ru-RU" sz="5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Ягафарова</a:t>
            </a:r>
            <a:endParaRPr lang="ru-RU" sz="54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22D22AD-FD17-AD04-9697-771A38EEDB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689" y="1905000"/>
            <a:ext cx="6585386" cy="4719083"/>
          </a:xfrm>
        </p:spPr>
      </p:pic>
    </p:spTree>
    <p:extLst>
      <p:ext uri="{BB962C8B-B14F-4D97-AF65-F5344CB8AC3E}">
        <p14:creationId xmlns:p14="http://schemas.microsoft.com/office/powerpoint/2010/main" val="2427061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id="{DF3D6D22-DD93-5D5E-1C0F-BD95E241C2A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53" y="746449"/>
            <a:ext cx="5682343" cy="5014845"/>
          </a:xfrm>
          <a:prstGeom prst="rect">
            <a:avLst/>
          </a:prstGeom>
        </p:spPr>
      </p:pic>
      <p:sp>
        <p:nvSpPr>
          <p:cNvPr id="12" name="Объект 11">
            <a:extLst>
              <a:ext uri="{FF2B5EF4-FFF2-40B4-BE49-F238E27FC236}">
                <a16:creationId xmlns:a16="http://schemas.microsoft.com/office/drawing/2014/main" id="{20F1714C-5E90-13AA-9BEA-590B4A9C40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43396" y="1278293"/>
            <a:ext cx="4862235" cy="483325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Кто главный герой?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Где мы можем их встретить?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они?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 чего начиналось? Что было дальше?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все могло закончится?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248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0CA54DB1-F507-32B3-92B8-ACA624EE49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>
            <a:extLst>
              <a:ext uri="{FF2B5EF4-FFF2-40B4-BE49-F238E27FC236}">
                <a16:creationId xmlns:a16="http://schemas.microsoft.com/office/drawing/2014/main" id="{50B1AB7A-DFFB-7F67-33EA-C0CFEE7F97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53ABD63-86E2-4438-B820-8353B4BFB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3339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59</TotalTime>
  <Words>76</Words>
  <Application>Microsoft Office PowerPoint</Application>
  <PresentationFormat>Широкоэкранный</PresentationFormat>
  <Paragraphs>15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Century Gothic</vt:lpstr>
      <vt:lpstr>Symbol</vt:lpstr>
      <vt:lpstr>Times New Roman</vt:lpstr>
      <vt:lpstr>Wingdings 3</vt:lpstr>
      <vt:lpstr>Легкий дым</vt:lpstr>
      <vt:lpstr>Урок: «Чтения»  3 класс</vt:lpstr>
      <vt:lpstr>Эхом чётко повторим </vt:lpstr>
      <vt:lpstr>Как называется произведение?</vt:lpstr>
      <vt:lpstr>Айсылу Ягафарова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аня комлева</dc:creator>
  <cp:lastModifiedBy>аня комлева</cp:lastModifiedBy>
  <cp:revision>2</cp:revision>
  <dcterms:created xsi:type="dcterms:W3CDTF">2025-02-12T12:30:16Z</dcterms:created>
  <dcterms:modified xsi:type="dcterms:W3CDTF">2025-02-12T14:09:49Z</dcterms:modified>
</cp:coreProperties>
</file>