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9" r:id="rId5"/>
    <p:sldId id="268" r:id="rId6"/>
    <p:sldId id="267" r:id="rId7"/>
    <p:sldId id="262" r:id="rId8"/>
    <p:sldId id="263" r:id="rId9"/>
    <p:sldId id="264" r:id="rId10"/>
    <p:sldId id="265" r:id="rId11"/>
    <p:sldId id="271" r:id="rId12"/>
    <p:sldId id="269" r:id="rId13"/>
    <p:sldId id="266" r:id="rId14"/>
    <p:sldId id="261" r:id="rId15"/>
    <p:sldId id="272" r:id="rId16"/>
    <p:sldId id="258" r:id="rId17"/>
    <p:sldId id="26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20567"/>
            <a:ext cx="4932040" cy="322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996952"/>
            <a:ext cx="7772400" cy="165618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Заповедники 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национальные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парки</a:t>
            </a:r>
            <a:endParaRPr lang="ru-RU" sz="4800" b="1" dirty="0"/>
          </a:p>
        </p:txBody>
      </p:sp>
      <p:pic>
        <p:nvPicPr>
          <p:cNvPr id="1026" name="Picture 2" descr="https://avatars.dzeninfra.ru/get-zen_doc/3644482/pub_61a3be630c231b37e1e6526a_61a3c25d305ceb5cb878cfa5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35415" cy="322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1543" y="584213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Материал подготовила </a:t>
            </a:r>
          </a:p>
          <a:p>
            <a:pPr algn="r"/>
            <a:r>
              <a:rPr lang="ru-RU" dirty="0" smtClean="0"/>
              <a:t>Стругова Л.С.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66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352928" cy="432048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Заказники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Создают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целью охраны каких-то определенных видов животных или растений, или для сохранения всего ландшафтного комплекса. На этих территориях разрешена хозяйственная деятельность, которая не наносит ущерба охраняемым видам. Здесь ведутся научные исследования, а люди иногда вмешиваются в жизнь обитателей, подкармливая зимой копытных или регулируя численность некоторых видов животных.</a:t>
            </a:r>
          </a:p>
          <a:p>
            <a:pPr marL="0" indent="0" algn="ctr">
              <a:buNone/>
            </a:pPr>
            <a:r>
              <a:rPr lang="ru-RU" b="1" dirty="0" smtClean="0"/>
              <a:t>Заказники Пермского </a:t>
            </a:r>
            <a:r>
              <a:rPr lang="ru-RU" b="1" dirty="0" smtClean="0"/>
              <a:t>края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Всего их 20. Наиболее известные: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Белогорский»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Кунгурский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район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«Предуралье»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Кишертский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район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212976"/>
            <a:ext cx="455841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64.userapi.com/s/v1/ig2/Fz0h6o6-StXLoE6GtWGlLEzZVBORlhVGLcerKvwDar-89pIRl1EUxjpYHE18XkYfIAJjwWBXTlefv4WqHKeCnEoD.jpg?quality=95&amp;as=32x21,48x32,72x48,108x72,160x107,240x160,360x240,480x320,540x360,640x427,720x480,1080x720,1200x800&amp;from=bu&amp;u=1FjfsR13q_o7wKwe0MvhmPAdtal8jqf4iw-Exoem3eg&amp;cs=807x53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365104"/>
            <a:ext cx="3782343" cy="252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77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264696"/>
          </a:xfrm>
        </p:spPr>
        <p:txBody>
          <a:bodyPr>
            <a:normAutofit fontScale="70000" lnSpcReduction="20000"/>
          </a:bodyPr>
          <a:lstStyle/>
          <a:p>
            <a:pPr marL="0" indent="0" algn="just" fontAlgn="base">
              <a:buNone/>
            </a:pPr>
            <a:r>
              <a:rPr lang="ru-RU" dirty="0" smtClean="0"/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Заказник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«Предуралье»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расположен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долине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реки Сылвы на участке между селом Усть-Кишерть и городом Кунгуром. 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28 декабря 1951 года действует режим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заказника.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Природа «Предуралья» уникальна. Глубоковрезанная долина реки Сылвы придает территории горный характер. По обоим берегам Сылвы расположены живописные скальные обнажения, представленные нижнепермскими отложениями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артинского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кунгурского ярусов. Все они имеют статус памятников природы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	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растительном покрове территории сочетаются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бореально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-таежные, элементы широколиственных лесов, степных, лугово-степных, горностепных, водных и прибрежно-водных комплексов.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	Во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флоре насчитывается 774 вида сосудистых растений, из которых 38 относятся к редким, подлежат охране и внесены в Красные книги. Это венерин башмачок настоящий, ковыль перистый, калипсо луковичная,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пыльцеголовник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красный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другие.                                                   	Всего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территории базы зарегистрировано около 200 видов позвоночных животных, в том числе 26 видов рыб, 6 амфибий, 6 рептилий, более 100 видов птиц и 41 вид млекопитающих.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89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424936" cy="269456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Национальные парки </a:t>
            </a:r>
            <a:endParaRPr lang="ru-RU" sz="3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Территория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где охраняются редкие  и исчезающие виды животных и растений. Хозяйственная деятельность человека ограничена, но допускается. Кроме того, территорию посещают туристы, для которых разработаны специальные маршруты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оборудованы смотровые площадки. </a:t>
            </a:r>
          </a:p>
          <a:p>
            <a:endParaRPr lang="ru-RU" dirty="0"/>
          </a:p>
        </p:txBody>
      </p:sp>
      <p:pic>
        <p:nvPicPr>
          <p:cNvPr id="4" name="Picture 2" descr="&amp;Kcy;&amp;acy;&amp;rcy;&amp;tcy;&amp;icy;&amp;ncy;&amp;kcy;&amp;icy; &amp;pcy;&amp;ocy; &amp;zcy;&amp;acy;&amp;pcy;&amp;rcy;&amp;ocy;&amp;scy;&amp;ucy; &amp;zcy;&amp;acy;&amp;pcy;&amp;ocy;&amp;vcy;&amp;iecy;&amp;dcy;&amp;ncy;&amp;icy;&amp;kcy;&amp;icy; &amp;rcy;&amp;ocy;&amp;scy;&amp;scy;&amp;icy;&amp;i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77155"/>
            <a:ext cx="6124981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83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707" y="116632"/>
            <a:ext cx="6780558" cy="33123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Первый национальный парк 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Сочинский национальный парк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«Лосиный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остров» в Москве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Крупнейшие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национальные парки: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Удэгейская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легенда»,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Юдыг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Тункинский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Водлозерский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Шорский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&amp;Kcy;&amp;acy;&amp;rcy;&amp;tcy;&amp;icy;&amp;ncy;&amp;kcy;&amp;icy; &amp;pcy;&amp;ocy; &amp;zcy;&amp;acy;&amp;pcy;&amp;rcy;&amp;ocy;&amp;scy;&amp;ucy; &amp;Pcy;&amp;iecy;&amp;rcy;&amp;vcy;&amp;ycy;&amp;jcy; &amp;ncy;&amp;acy;&amp;tscy;&amp;icy;&amp;ocy;&amp;ncy;&amp;acy;&amp;lcy;&amp;softcy;&amp;ncy;&amp;ycy;&amp;jcy; &amp;pcy;&amp;acy;&amp;rcy;&amp;kcy; – &amp;Scy;&amp;ocy;&amp;chcy;&amp;icy;&amp;ncy;&amp;scy;&amp;kcy;&amp;icy;&amp;jcy;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804" y="4540010"/>
            <a:ext cx="4680520" cy="234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&amp;Kcy;&amp;acy;&amp;rcy;&amp;tcy;&amp;icy;&amp;ncy;&amp;kcy;&amp;icy; &amp;pcy;&amp;ocy; &amp;zcy;&amp;acy;&amp;pcy;&amp;rcy;&amp;ocy;&amp;scy;&amp;ucy; &amp;Pcy;&amp;iecy;&amp;rcy;&amp;vcy;&amp;ycy;&amp;jcy; &amp;ncy;&amp;acy;&amp;tscy;&amp;icy;&amp;ocy;&amp;ncy;&amp;acy;&amp;lcy;&amp;softcy;&amp;ncy;&amp;ycy;&amp;jcy; &amp;pcy;&amp;acy;&amp;rcy;&amp;kcy; – &amp;Scy;&amp;ocy;&amp;chcy;&amp;icy;&amp;ncy;&amp;scy;&amp;kcy;&amp;icy;&amp;jcy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5" y="3504203"/>
            <a:ext cx="4497338" cy="337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&amp;Kcy;&amp;acy;&amp;rcy;&amp;tcy;&amp;icy;&amp;ncy;&amp;kcy;&amp;icy; &amp;pcy;&amp;ocy; &amp;zcy;&amp;acy;&amp;pcy;&amp;rcy;&amp;ocy;&amp;scy;&amp;ucy; &amp;Pcy;&amp;iecy;&amp;rcy;&amp;vcy;&amp;ycy;&amp;jcy; &amp;ncy;&amp;acy;&amp;tscy;&amp;icy;&amp;ocy;&amp;ncy;&amp;acy;&amp;lcy;&amp;softcy;&amp;ncy;&amp;ycy;&amp;jcy; &amp;pcy;&amp;acy;&amp;rcy;&amp;kcy; – &amp;Scy;&amp;ocy;&amp;chcy;&amp;icy;&amp;ncy;&amp;scy;&amp;kcy;&amp;icy;&amp;jcy;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0" y="2492896"/>
            <a:ext cx="3552591" cy="236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76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129"/>
            <a:ext cx="8229600" cy="1143000"/>
          </a:xfrm>
        </p:spPr>
        <p:txBody>
          <a:bodyPr/>
          <a:lstStyle/>
          <a:p>
            <a:r>
              <a:rPr lang="ru-RU" sz="2800" b="1" dirty="0">
                <a:solidFill>
                  <a:prstClr val="black"/>
                </a:solidFill>
                <a:ea typeface="+mn-ea"/>
                <a:cs typeface="+mn-cs"/>
              </a:rPr>
              <a:t>Всего в России 101 заповедник </a:t>
            </a:r>
            <a:r>
              <a:rPr lang="ru-RU" sz="28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800" b="1" dirty="0" smtClean="0">
                <a:solidFill>
                  <a:prstClr val="black"/>
                </a:solidFill>
                <a:ea typeface="+mn-ea"/>
                <a:cs typeface="+mn-cs"/>
              </a:rPr>
              <a:t>и </a:t>
            </a:r>
            <a:r>
              <a:rPr lang="ru-RU" sz="2800" b="1" dirty="0">
                <a:solidFill>
                  <a:prstClr val="black"/>
                </a:solidFill>
                <a:ea typeface="+mn-ea"/>
                <a:cs typeface="+mn-cs"/>
              </a:rPr>
              <a:t>35 национальных парков.</a:t>
            </a:r>
            <a:endParaRPr lang="ru-RU" dirty="0"/>
          </a:p>
        </p:txBody>
      </p:sp>
      <p:pic>
        <p:nvPicPr>
          <p:cNvPr id="4" name="Picture 2" descr="&amp;Kcy;&amp;acy;&amp;rcy;&amp;tcy;&amp;icy;&amp;ncy;&amp;kcy;&amp;icy; &amp;pcy;&amp;ocy; &amp;zcy;&amp;acy;&amp;pcy;&amp;rcy;&amp;ocy;&amp;scy;&amp;ucy; &amp;zcy;&amp;acy;&amp;pcy;&amp;ocy;&amp;vcy;&amp;iecy;&amp;dcy;&amp;ncy;&amp;icy;&amp;kcy;&amp;icy; &amp;rcy;&amp;ocy;&amp;scy;&amp;scy;&amp;icy;&amp;i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616733" cy="470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9360" y="4869160"/>
            <a:ext cx="2532531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29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1600201"/>
            <a:ext cx="3034680" cy="24048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" t="2343" r="3328" b="31282"/>
          <a:stretch/>
        </p:blipFill>
        <p:spPr bwMode="auto">
          <a:xfrm>
            <a:off x="51290" y="18402"/>
            <a:ext cx="9092710" cy="683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985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60648"/>
            <a:ext cx="7416824" cy="43204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Найди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соответствие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603741"/>
              </p:ext>
            </p:extLst>
          </p:nvPr>
        </p:nvGraphicFramePr>
        <p:xfrm>
          <a:off x="611560" y="836712"/>
          <a:ext cx="8064896" cy="56429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2248"/>
                <a:gridCol w="5832648"/>
              </a:tblGrid>
              <a:tr h="1660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Заказник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Территория, где охраняются редкие  и исчезающие виды животных и растений.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Хозяйственная деятельность человека ограничена, но допускается. Кроме того, территорию посещают туристы, для которых разработаны специальные маршруты и оборудованы смотровые площадки.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095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Национальные парки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Территория, где охраняются редкие  и исчезающие виды животных и растений и где запрещена хозяйственная деятельность человека и туризм.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901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Заповедник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Создают с целью охраны каких-то определенных видов животных или растений, или для сохранения всего ландшафтного комплекса. На этих территориях разрешена хозяйственная деятельность, которая не наносит ущерба охраняемым видам. Здесь ведутся научные исследования, а люди иногда вмешиваются в жизнь обитателей, подкармливая зимой копытных или регулируя численность некоторых видов животных.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896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/>
              <a:t>Домашнее </a:t>
            </a:r>
            <a:r>
              <a:rPr lang="ru-RU" b="1" dirty="0" smtClean="0"/>
              <a:t>задание</a:t>
            </a:r>
          </a:p>
          <a:p>
            <a:pPr marL="0" indent="0" algn="ctr">
              <a:buNone/>
            </a:pPr>
            <a:r>
              <a:rPr lang="ru-RU" dirty="0" smtClean="0"/>
              <a:t>Подготовить </a:t>
            </a:r>
            <a:r>
              <a:rPr lang="ru-RU" dirty="0"/>
              <a:t>сообщение об одном заповеднике  или национальном парке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61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81032"/>
            <a:ext cx="529264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</a:t>
            </a:r>
            <a:r>
              <a:rPr lang="ru-RU" dirty="0" smtClean="0"/>
              <a:t>объединяет</a:t>
            </a:r>
            <a:br>
              <a:rPr lang="ru-RU" dirty="0" smtClean="0"/>
            </a:br>
            <a:r>
              <a:rPr lang="ru-RU" dirty="0" smtClean="0"/>
              <a:t>эти картинки?</a:t>
            </a:r>
            <a:endParaRPr lang="ru-RU" dirty="0"/>
          </a:p>
        </p:txBody>
      </p:sp>
      <p:pic>
        <p:nvPicPr>
          <p:cNvPr id="1026" name="Picture 2" descr="https://ecoportal.info/wp-content/uploads/2019/01/venerin-bashmachok-vzdutiy-544x3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9" y="67006"/>
            <a:ext cx="3528545" cy="236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ov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24032"/>
            <a:ext cx="3236627" cy="229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coportal.info/wp-content/uploads/2018/04/lebed-klikun-544x3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816" y="2428017"/>
            <a:ext cx="3608706" cy="226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Фото Северный олень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7"/>
          <a:stretch/>
        </p:blipFill>
        <p:spPr bwMode="auto">
          <a:xfrm>
            <a:off x="0" y="4696725"/>
            <a:ext cx="3377200" cy="217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Фото Черный аис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498" y="3535029"/>
            <a:ext cx="266700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РЕДКИЕ ЖИВОТНЫЕ ИЗ КРАСНОЙ КНИГИ ПЕРМСКОГО КРАЯ — СПИСОК, ХАРАКТЕРИСТИКА И ФОТО - 87667140068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031" y="4696725"/>
            <a:ext cx="3128835" cy="214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94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761" y="1"/>
            <a:ext cx="92127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4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476672"/>
            <a:ext cx="7416824" cy="51845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/>
              <a:t>ВОПРОСЫ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1.Что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такое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заповедник, национальный парк, заказник?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чего создаются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заповедники, заказники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национальные парки?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3.Сколько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заповедников и национальных парков на территории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России и в Пермском крае?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4.Какие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другие виды особо охраняемых территорий существуют?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71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850" y="260648"/>
            <a:ext cx="8229600" cy="4525963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3600" b="1" dirty="0">
                <a:solidFill>
                  <a:srgbClr val="000000"/>
                </a:solidFill>
                <a:latin typeface="Times New Roman"/>
              </a:rPr>
              <a:t>Заповедник</a:t>
            </a:r>
            <a:r>
              <a:rPr lang="ru-RU" sz="3600" dirty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marL="0" lvl="0" indent="0" algn="ctr"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Территория, где охраняются редкие    </a:t>
            </a:r>
          </a:p>
          <a:p>
            <a:pPr marL="0" lvl="0" indent="0" algn="ctr"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и исчезающие виды животных  и растений </a:t>
            </a: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marL="0" lv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и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где запрещена хозяйственная деятельность человека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" t="2588" r="3778" b="51799"/>
          <a:stretch/>
        </p:blipFill>
        <p:spPr bwMode="auto">
          <a:xfrm>
            <a:off x="-108520" y="3140968"/>
            <a:ext cx="9361040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9"/>
            <a:ext cx="8229600" cy="2448272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Первый заповедник на территории России – </a:t>
            </a:r>
            <a:r>
              <a:rPr lang="ru-RU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Баргузинский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заповедник в Бурятии.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Крупнейшие заповедники: Большой Арктический, Командорский и Остров Врангеля.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 descr="&amp;Kcy;&amp;acy;&amp;rcy;&amp;tcy;&amp;icy;&amp;ncy;&amp;kcy;&amp;icy; &amp;pcy;&amp;ocy; &amp;zcy;&amp;acy;&amp;pcy;&amp;rcy;&amp;ocy;&amp;scy;&amp;ucy; &amp;zcy;&amp;acy;&amp;pcy;&amp;ocy;&amp;vcy;&amp;iecy;&amp;dcy;&amp;ncy;&amp;icy;&amp;kcy;&amp;icy; &amp;rcy;&amp;ocy;&amp;scy;&amp;scy;&amp;icy;&amp;i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16" y="1916832"/>
            <a:ext cx="774376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55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257" y="332656"/>
            <a:ext cx="8229600" cy="2952328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endParaRPr lang="ru-RU" sz="3100" b="1" dirty="0" smtClean="0">
              <a:solidFill>
                <a:srgbClr val="000000"/>
              </a:solidFill>
              <a:latin typeface="Times New Roman"/>
            </a:endParaRPr>
          </a:p>
          <a:p>
            <a:pPr mar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Заповедники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Пермского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края</a:t>
            </a:r>
          </a:p>
          <a:p>
            <a:pPr marL="0" indent="0" algn="ctr"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Басеги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Вишерский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являются одними из самых больших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России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Европе.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lvl="0" indent="0" algn="ctr">
              <a:buNone/>
            </a:pPr>
            <a:endParaRPr lang="ru-RU" sz="2500" dirty="0">
              <a:solidFill>
                <a:prstClr val="black"/>
              </a:solidFill>
            </a:endParaRP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903" y="3546615"/>
            <a:ext cx="4493097" cy="336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2" t="2963" r="8636" b="34310"/>
          <a:stretch/>
        </p:blipFill>
        <p:spPr bwMode="auto">
          <a:xfrm>
            <a:off x="-108520" y="3560261"/>
            <a:ext cx="4765963" cy="334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76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214644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Заповедник </a:t>
            </a:r>
            <a:r>
              <a:rPr lang="ru-RU" b="1" dirty="0" err="1" smtClean="0"/>
              <a:t>Басеги</a:t>
            </a:r>
            <a:endParaRPr lang="ru-RU" b="1" dirty="0" smtClean="0"/>
          </a:p>
          <a:p>
            <a:pPr marL="0" indent="0" algn="ctr">
              <a:buNone/>
            </a:pPr>
            <a:r>
              <a:rPr lang="ru-RU" sz="2000" dirty="0" smtClean="0"/>
              <a:t>Он </a:t>
            </a:r>
            <a:r>
              <a:rPr lang="ru-RU" sz="2000" dirty="0"/>
              <a:t>был открыт в 1982 году и стал первым на территории региона</a:t>
            </a:r>
            <a:r>
              <a:rPr lang="ru-RU" sz="2000" dirty="0" smtClean="0"/>
              <a:t>.</a:t>
            </a:r>
            <a:r>
              <a:rPr lang="ru-RU" sz="2000" dirty="0"/>
              <a:t> </a:t>
            </a:r>
            <a:r>
              <a:rPr lang="ru-RU" sz="2000" dirty="0" smtClean="0"/>
              <a:t>Здесь растут </a:t>
            </a:r>
            <a:r>
              <a:rPr lang="ru-RU" sz="2000" dirty="0"/>
              <a:t>древние елово-пихтовые леса, существует уникальный животный, растительный мир. 27 видов фауны занесены в Красную книгу.</a:t>
            </a:r>
            <a:endParaRPr lang="ru-RU" sz="2000" b="1" dirty="0"/>
          </a:p>
        </p:txBody>
      </p:sp>
      <p:pic>
        <p:nvPicPr>
          <p:cNvPr id="1026" name="Picture 2" descr="https://avatars.dzeninfra.ru/get-zen_doc/3644482/pub_61a3be630c231b37e1e6526a_61a3c25d305ceb5cb878cfa5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3"/>
            <a:ext cx="7411753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85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2880320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5800" b="1" dirty="0" err="1"/>
              <a:t>Вишерский</a:t>
            </a:r>
            <a:r>
              <a:rPr lang="ru-RU" sz="5800" b="1" dirty="0"/>
              <a:t> заповедник</a:t>
            </a:r>
          </a:p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4200" dirty="0" smtClean="0"/>
              <a:t>Создан </a:t>
            </a:r>
            <a:r>
              <a:rPr lang="ru-RU" sz="4200" dirty="0"/>
              <a:t>в 1991 </a:t>
            </a:r>
            <a:r>
              <a:rPr lang="ru-RU" sz="4200" dirty="0" smtClean="0"/>
              <a:t>году. Самый </a:t>
            </a:r>
            <a:r>
              <a:rPr lang="ru-RU" sz="4200" dirty="0"/>
              <a:t>большой заповедник Пермского края, России, Европы. Он занимает огромную территорию при верхней части Вишеры</a:t>
            </a:r>
            <a:r>
              <a:rPr lang="ru-RU" sz="4200" dirty="0" smtClean="0"/>
              <a:t>.  Заповедник </a:t>
            </a:r>
            <a:r>
              <a:rPr lang="ru-RU" sz="4200" dirty="0"/>
              <a:t>богат на природные достопримечательности. Основное богатство – темнохвойный таёжный лес. Северную часть занимают уникальные горные ландшафты. Заповедник известен водопадами, подземными источниками, пещерами, </a:t>
            </a:r>
            <a:r>
              <a:rPr lang="ru-RU" sz="4200" dirty="0" smtClean="0"/>
              <a:t>воронками. Многие </a:t>
            </a:r>
            <a:r>
              <a:rPr lang="ru-RU" sz="4200" dirty="0"/>
              <a:t>виды животных, растений находятся на особой охране государства.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580216"/>
            <a:ext cx="6416677" cy="427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25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308</Words>
  <Application>Microsoft Office PowerPoint</Application>
  <PresentationFormat>Экран (4:3)</PresentationFormat>
  <Paragraphs>48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Заповедники  и национальные парки</vt:lpstr>
      <vt:lpstr>Что объединяет эти картинки?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Всего в России 101 заповедник  и 35 национальных парков.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Заповедники и природные парки</dc:title>
  <dc:creator>13</dc:creator>
  <cp:lastModifiedBy>Пользователь Windows</cp:lastModifiedBy>
  <cp:revision>35</cp:revision>
  <dcterms:created xsi:type="dcterms:W3CDTF">2025-03-27T17:20:42Z</dcterms:created>
  <dcterms:modified xsi:type="dcterms:W3CDTF">2025-03-31T19:17:39Z</dcterms:modified>
</cp:coreProperties>
</file>